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4"/>
    <p:sldMasterId id="2147483649" r:id="rId5"/>
    <p:sldMasterId id="2147484886" r:id="rId6"/>
  </p:sldMasterIdLst>
  <p:notesMasterIdLst>
    <p:notesMasterId r:id="rId20"/>
  </p:notesMasterIdLst>
  <p:sldIdLst>
    <p:sldId id="301" r:id="rId7"/>
    <p:sldId id="276" r:id="rId8"/>
    <p:sldId id="277" r:id="rId9"/>
    <p:sldId id="300" r:id="rId10"/>
    <p:sldId id="291" r:id="rId11"/>
    <p:sldId id="295" r:id="rId12"/>
    <p:sldId id="303" r:id="rId13"/>
    <p:sldId id="288" r:id="rId14"/>
    <p:sldId id="302" r:id="rId15"/>
    <p:sldId id="304" r:id="rId16"/>
    <p:sldId id="290" r:id="rId17"/>
    <p:sldId id="293" r:id="rId18"/>
    <p:sldId id="294" r:id="rId19"/>
  </p:sldIdLst>
  <p:sldSz cx="9144000" cy="6858000" type="screen4x3"/>
  <p:notesSz cx="6797675" cy="9926638"/>
  <p:defaultTextStyle>
    <a:defPPr>
      <a:defRPr lang="en-GB"/>
    </a:defPPr>
    <a:lvl1pPr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DF"/>
    <a:srgbClr val="0081B1"/>
    <a:srgbClr val="E4A07C"/>
    <a:srgbClr val="8C1A4A"/>
    <a:srgbClr val="F7941E"/>
    <a:srgbClr val="8B1C6F"/>
    <a:srgbClr val="B8E5FA"/>
    <a:srgbClr val="00B6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99494-24DE-568F-5D89-E2CD718326A7}" v="30" dt="2024-03-05T15:23:25.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1232"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Ellis - Parson Street" userId="S::lellis@parsonstreet.com::1bc63fab-38aa-4b98-b683-b2c80babb4a1" providerId="AD" clId="Web-{89299494-24DE-568F-5D89-E2CD718326A7}"/>
    <pc:docChg chg="modSld">
      <pc:chgData name="Laura Ellis - Parson Street" userId="S::lellis@parsonstreet.com::1bc63fab-38aa-4b98-b683-b2c80babb4a1" providerId="AD" clId="Web-{89299494-24DE-568F-5D89-E2CD718326A7}" dt="2024-03-05T15:23:23.575" v="13" actId="20577"/>
      <pc:docMkLst>
        <pc:docMk/>
      </pc:docMkLst>
      <pc:sldChg chg="modSp">
        <pc:chgData name="Laura Ellis - Parson Street" userId="S::lellis@parsonstreet.com::1bc63fab-38aa-4b98-b683-b2c80babb4a1" providerId="AD" clId="Web-{89299494-24DE-568F-5D89-E2CD718326A7}" dt="2024-03-05T15:23:23.575" v="13" actId="20577"/>
        <pc:sldMkLst>
          <pc:docMk/>
          <pc:sldMk cId="0" sldId="301"/>
        </pc:sldMkLst>
        <pc:spChg chg="mod">
          <ac:chgData name="Laura Ellis - Parson Street" userId="S::lellis@parsonstreet.com::1bc63fab-38aa-4b98-b683-b2c80babb4a1" providerId="AD" clId="Web-{89299494-24DE-568F-5D89-E2CD718326A7}" dt="2024-03-05T15:23:23.575" v="13" actId="20577"/>
          <ac:spMkLst>
            <pc:docMk/>
            <pc:sldMk cId="0" sldId="301"/>
            <ac:spMk id="43013" creationId="{D6F396DC-4215-4331-924E-C58099AFC41F}"/>
          </ac:spMkLst>
        </pc:spChg>
      </pc:sldChg>
    </pc:docChg>
  </pc:docChgLst>
  <pc:docChgLst>
    <pc:chgData name="Laura Marriott - Parson Street" userId="S::lmarriott@parsonstreet.com::1bc63fab-38aa-4b98-b683-b2c80babb4a1" providerId="AD" clId="Web-{9F1449F2-5D14-4A6B-1477-6AE78D15FFA5}"/>
    <pc:docChg chg="delSld sldOrd">
      <pc:chgData name="Laura Marriott - Parson Street" userId="S::lmarriott@parsonstreet.com::1bc63fab-38aa-4b98-b683-b2c80babb4a1" providerId="AD" clId="Web-{9F1449F2-5D14-4A6B-1477-6AE78D15FFA5}" dt="2023-05-14T20:04:18.044" v="4"/>
      <pc:docMkLst>
        <pc:docMk/>
      </pc:docMkLst>
      <pc:sldChg chg="del">
        <pc:chgData name="Laura Marriott - Parson Street" userId="S::lmarriott@parsonstreet.com::1bc63fab-38aa-4b98-b683-b2c80babb4a1" providerId="AD" clId="Web-{9F1449F2-5D14-4A6B-1477-6AE78D15FFA5}" dt="2023-05-14T20:03:58.449" v="1"/>
        <pc:sldMkLst>
          <pc:docMk/>
          <pc:sldMk cId="0" sldId="289"/>
        </pc:sldMkLst>
      </pc:sldChg>
      <pc:sldChg chg="ord">
        <pc:chgData name="Laura Marriott - Parson Street" userId="S::lmarriott@parsonstreet.com::1bc63fab-38aa-4b98-b683-b2c80babb4a1" providerId="AD" clId="Web-{9F1449F2-5D14-4A6B-1477-6AE78D15FFA5}" dt="2023-05-14T20:04:18.044" v="4"/>
        <pc:sldMkLst>
          <pc:docMk/>
          <pc:sldMk cId="0" sldId="291"/>
        </pc:sldMkLst>
      </pc:sldChg>
      <pc:sldChg chg="ord">
        <pc:chgData name="Laura Marriott - Parson Street" userId="S::lmarriott@parsonstreet.com::1bc63fab-38aa-4b98-b683-b2c80babb4a1" providerId="AD" clId="Web-{9F1449F2-5D14-4A6B-1477-6AE78D15FFA5}" dt="2023-05-14T20:03:29.480" v="0"/>
        <pc:sldMkLst>
          <pc:docMk/>
          <pc:sldMk cId="0"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D088EF4-17B3-48DC-A0A1-2FEA0BABE8D1}"/>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rial" charset="0"/>
                <a:ea typeface="+mn-ea"/>
                <a:cs typeface="+mn-cs"/>
              </a:defRPr>
            </a:lvl1pPr>
          </a:lstStyle>
          <a:p>
            <a:pPr>
              <a:defRPr/>
            </a:pPr>
            <a:endParaRPr lang="en-GB"/>
          </a:p>
        </p:txBody>
      </p:sp>
      <p:sp>
        <p:nvSpPr>
          <p:cNvPr id="10243" name="Rectangle 3">
            <a:extLst>
              <a:ext uri="{FF2B5EF4-FFF2-40B4-BE49-F238E27FC236}">
                <a16:creationId xmlns:a16="http://schemas.microsoft.com/office/drawing/2014/main" id="{894D9F56-43A9-46AD-A145-C2047D3BF41A}"/>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ea typeface="+mn-ea"/>
                <a:cs typeface="+mn-cs"/>
              </a:defRPr>
            </a:lvl1pPr>
          </a:lstStyle>
          <a:p>
            <a:pPr>
              <a:defRPr/>
            </a:pPr>
            <a:endParaRPr lang="en-GB"/>
          </a:p>
        </p:txBody>
      </p:sp>
      <p:sp>
        <p:nvSpPr>
          <p:cNvPr id="41988" name="Rectangle 4">
            <a:extLst>
              <a:ext uri="{FF2B5EF4-FFF2-40B4-BE49-F238E27FC236}">
                <a16:creationId xmlns:a16="http://schemas.microsoft.com/office/drawing/2014/main" id="{22D699D2-17DC-4724-92BF-144A5474BA32}"/>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6B1BB5AF-94C5-4F67-83A2-D193D39488FB}"/>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246" name="Rectangle 6">
            <a:extLst>
              <a:ext uri="{FF2B5EF4-FFF2-40B4-BE49-F238E27FC236}">
                <a16:creationId xmlns:a16="http://schemas.microsoft.com/office/drawing/2014/main" id="{CC30F798-1A5A-4F46-ACD7-8FAD9C8115F5}"/>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Arial" charset="0"/>
                <a:ea typeface="+mn-ea"/>
                <a:cs typeface="+mn-cs"/>
              </a:defRPr>
            </a:lvl1pPr>
          </a:lstStyle>
          <a:p>
            <a:pPr>
              <a:defRPr/>
            </a:pPr>
            <a:endParaRPr lang="en-GB"/>
          </a:p>
        </p:txBody>
      </p:sp>
      <p:sp>
        <p:nvSpPr>
          <p:cNvPr id="10247" name="Rectangle 7">
            <a:extLst>
              <a:ext uri="{FF2B5EF4-FFF2-40B4-BE49-F238E27FC236}">
                <a16:creationId xmlns:a16="http://schemas.microsoft.com/office/drawing/2014/main" id="{FB6EEA41-8033-4B9E-8976-E47155578606}"/>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fld id="{A97C1797-7491-4018-BAD8-44BE511B3D7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8936F330-65F3-4459-B98E-3F1878C158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fld id="{2E0BAE49-D4D0-40A2-B29C-2ABBA094FEAA}" type="slidenum">
              <a:rPr lang="en-GB" altLang="en-US" sz="1200" i="0"/>
              <a:pPr eaLnBrk="1" hangingPunct="1"/>
              <a:t>1</a:t>
            </a:fld>
            <a:endParaRPr lang="en-GB" altLang="en-US" sz="1200" i="0"/>
          </a:p>
        </p:txBody>
      </p:sp>
      <p:sp>
        <p:nvSpPr>
          <p:cNvPr id="44034" name="Rectangle 2">
            <a:extLst>
              <a:ext uri="{FF2B5EF4-FFF2-40B4-BE49-F238E27FC236}">
                <a16:creationId xmlns:a16="http://schemas.microsoft.com/office/drawing/2014/main" id="{CAAF9168-7705-4D2A-891E-9218297F4DFF}"/>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03E068AE-C9DA-4550-B31D-580D81061B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93FE0F96-3EBD-44FA-BDE6-2A15E26F47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fld id="{5C3000FC-B3F0-4665-AC57-A4906D60D627}" type="slidenum">
              <a:rPr lang="en-GB" altLang="en-US" sz="1200" i="0"/>
              <a:pPr eaLnBrk="1" hangingPunct="1"/>
              <a:t>10</a:t>
            </a:fld>
            <a:endParaRPr lang="en-GB" altLang="en-US" sz="1200" i="0"/>
          </a:p>
        </p:txBody>
      </p:sp>
      <p:sp>
        <p:nvSpPr>
          <p:cNvPr id="60418" name="Rectangle 2">
            <a:extLst>
              <a:ext uri="{FF2B5EF4-FFF2-40B4-BE49-F238E27FC236}">
                <a16:creationId xmlns:a16="http://schemas.microsoft.com/office/drawing/2014/main" id="{93DC6EC9-6E83-441A-8636-7D23934D60BE}"/>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0D836DD4-9F13-4C96-9333-F9E54981CD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a:latin typeface="Arial" panose="020B0604020202020204" pitchFamily="34" charset="0"/>
                <a:ea typeface="ＭＳ Ｐゴシック" panose="020B0600070205080204" pitchFamily="34" charset="-128"/>
              </a:rPr>
              <a:t>The centre can accommodate 156 guests at a time with accommodation in the main house</a:t>
            </a:r>
          </a:p>
          <a:p>
            <a:pPr>
              <a:buFontTx/>
              <a:buChar char="•"/>
            </a:pPr>
            <a:r>
              <a:rPr lang="en-GB" altLang="en-US">
                <a:latin typeface="Arial" panose="020B0604020202020204" pitchFamily="34" charset="0"/>
                <a:ea typeface="ＭＳ Ｐゴシック" panose="020B0600070205080204" pitchFamily="34" charset="-128"/>
              </a:rPr>
              <a:t>Teachers are usually accommodated in twin or triple rooms with en suite and hot drink facilities </a:t>
            </a:r>
          </a:p>
          <a:p>
            <a:pPr>
              <a:buFontTx/>
              <a:buChar char="•"/>
            </a:pPr>
            <a:r>
              <a:rPr lang="en-GB" altLang="en-US">
                <a:latin typeface="Arial" panose="020B0604020202020204" pitchFamily="34" charset="0"/>
                <a:ea typeface="ＭＳ Ｐゴシック" panose="020B0600070205080204" pitchFamily="34" charset="-128"/>
              </a:rPr>
              <a:t>All rooms are lockable (party leader given master key)</a:t>
            </a:r>
          </a:p>
          <a:p>
            <a:pPr>
              <a:buFontTx/>
              <a:buChar char="•"/>
            </a:pPr>
            <a:r>
              <a:rPr lang="en-GB" altLang="en-US">
                <a:latin typeface="Arial" panose="020B0604020202020204" pitchFamily="34" charset="0"/>
                <a:ea typeface="ＭＳ Ｐゴシック" panose="020B0600070205080204" pitchFamily="34" charset="-128"/>
              </a:rPr>
              <a:t>All exterior doors and gates are locked at night but can be opened from the inside in an emergency without the need for unlocking</a:t>
            </a:r>
          </a:p>
          <a:p>
            <a:pPr>
              <a:buFontTx/>
              <a:buChar char="•"/>
            </a:pPr>
            <a:r>
              <a:rPr lang="en-GB" altLang="en-US">
                <a:latin typeface="Arial" panose="020B0604020202020204" pitchFamily="34" charset="0"/>
                <a:ea typeface="ＭＳ Ｐゴシック" panose="020B0600070205080204" pitchFamily="34" charset="-128"/>
              </a:rPr>
              <a:t>A PGL staff member is available on duty throughout the night (contactable by phone)</a:t>
            </a:r>
          </a:p>
          <a:p>
            <a:pPr>
              <a:buFontTx/>
              <a:buChar char="•"/>
            </a:pPr>
            <a:r>
              <a:rPr lang="en-GB" altLang="en-US">
                <a:latin typeface="Arial" panose="020B0604020202020204" pitchFamily="34" charset="0"/>
                <a:ea typeface="ＭＳ Ｐゴシック" panose="020B0600070205080204" pitchFamily="34" charset="-128"/>
              </a:rPr>
              <a:t>The extensive facilities (other than activity bases) are available to your group during free time</a:t>
            </a:r>
          </a:p>
          <a:p>
            <a:endParaRPr lang="en-GB" altLang="en-US">
              <a:latin typeface="Arial" panose="020B0604020202020204" pitchFamily="34" charset="0"/>
              <a:ea typeface="ＭＳ Ｐゴシック" panose="020B0600070205080204" pitchFamily="34" charset="-128"/>
            </a:endParaRPr>
          </a:p>
          <a:p>
            <a:pPr algn="just" eaLnBrk="1" hangingPunct="1"/>
            <a:endParaRPr lang="en-GB" altLang="en-US" b="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C6A408BE-F7FF-416F-8DDB-80E874430E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fld id="{733AB562-CE49-4C9E-B830-0A81A42E8E7E}" type="slidenum">
              <a:rPr lang="en-GB" altLang="en-US" sz="1200" i="0"/>
              <a:pPr eaLnBrk="1" hangingPunct="1"/>
              <a:t>11</a:t>
            </a:fld>
            <a:endParaRPr lang="en-GB" altLang="en-US" sz="1200" i="0"/>
          </a:p>
        </p:txBody>
      </p:sp>
      <p:sp>
        <p:nvSpPr>
          <p:cNvPr id="64514" name="Rectangle 2">
            <a:extLst>
              <a:ext uri="{FF2B5EF4-FFF2-40B4-BE49-F238E27FC236}">
                <a16:creationId xmlns:a16="http://schemas.microsoft.com/office/drawing/2014/main" id="{C294A05C-DE86-4AE0-850C-25B57C069BF0}"/>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57EE2D79-B0DA-49C5-93AC-C5AC110A4B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a:latin typeface="Arial" panose="020B0604020202020204" pitchFamily="34" charset="0"/>
                <a:ea typeface="ＭＳ Ｐゴシック" panose="020B0600070205080204" pitchFamily="34" charset="-128"/>
              </a:rPr>
              <a:t>We continually invest in healthy menus with freshly cooked ingredients obtained from fully traceable audited suppliers</a:t>
            </a:r>
          </a:p>
          <a:p>
            <a:pPr>
              <a:buFontTx/>
              <a:buChar char="•"/>
            </a:pPr>
            <a:r>
              <a:rPr lang="en-GB" altLang="en-US">
                <a:latin typeface="Arial" panose="020B0604020202020204" pitchFamily="34" charset="0"/>
                <a:ea typeface="ＭＳ Ｐゴシック" panose="020B0600070205080204" pitchFamily="34" charset="-128"/>
              </a:rPr>
              <a:t>Processed food is avoided and meals meet Local Authority guidelines</a:t>
            </a:r>
          </a:p>
          <a:p>
            <a:pPr>
              <a:buFontTx/>
              <a:buChar char="•"/>
            </a:pPr>
            <a:r>
              <a:rPr lang="en-GB" altLang="en-US">
                <a:latin typeface="Arial" panose="020B0604020202020204" pitchFamily="34" charset="0"/>
                <a:ea typeface="ＭＳ Ｐゴシック" panose="020B0600070205080204" pitchFamily="34" charset="-128"/>
              </a:rPr>
              <a:t>There will be hot and cold options available at every meal </a:t>
            </a:r>
          </a:p>
          <a:p>
            <a:pPr>
              <a:buFontTx/>
              <a:buChar char="•"/>
            </a:pPr>
            <a:r>
              <a:rPr lang="en-GB" altLang="en-US">
                <a:latin typeface="Arial" panose="020B0604020202020204" pitchFamily="34" charset="0"/>
                <a:ea typeface="ＭＳ Ｐゴシック" panose="020B0600070205080204" pitchFamily="34" charset="-128"/>
              </a:rPr>
              <a:t>At lunch and dinner the buffet includes a salad bar and mixed fruit basket plus hot and cold drinks</a:t>
            </a:r>
          </a:p>
          <a:p>
            <a:pPr>
              <a:buFontTx/>
              <a:buChar char="•"/>
            </a:pPr>
            <a:r>
              <a:rPr lang="en-GB" altLang="en-US">
                <a:latin typeface="Arial" panose="020B0604020202020204" pitchFamily="34" charset="0"/>
                <a:ea typeface="ＭＳ Ｐゴシック" panose="020B0600070205080204" pitchFamily="34" charset="-128"/>
              </a:rPr>
              <a:t>Our caterers can deal with </a:t>
            </a:r>
            <a:r>
              <a:rPr lang="en-GB" altLang="en-US" u="sng">
                <a:latin typeface="Arial" panose="020B0604020202020204" pitchFamily="34" charset="0"/>
                <a:ea typeface="ＭＳ Ｐゴシック" panose="020B0600070205080204" pitchFamily="34" charset="-128"/>
              </a:rPr>
              <a:t>most </a:t>
            </a:r>
            <a:r>
              <a:rPr lang="en-GB" altLang="en-US">
                <a:latin typeface="Arial" panose="020B0604020202020204" pitchFamily="34" charset="0"/>
                <a:ea typeface="ＭＳ Ｐゴシック" panose="020B0600070205080204" pitchFamily="34" charset="-128"/>
              </a:rPr>
              <a:t>dietary requirements but please ensure the party leader is aware of any dietary requirements well in advance</a:t>
            </a:r>
          </a:p>
          <a:p>
            <a:pPr>
              <a:buFontTx/>
              <a:buChar char="•"/>
            </a:pPr>
            <a:r>
              <a:rPr lang="en-GB" altLang="en-US">
                <a:latin typeface="Arial" panose="020B0604020202020204" pitchFamily="34" charset="0"/>
                <a:ea typeface="ＭＳ Ｐゴシック" panose="020B0600070205080204" pitchFamily="34" charset="-128"/>
              </a:rPr>
              <a:t>More food is always available if required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A0436166-2F4F-4C31-9D2E-70B69F3CA2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fld id="{E5D405BF-BAA8-48ED-8037-167074CAAD46}" type="slidenum">
              <a:rPr lang="en-GB" altLang="en-US" sz="1200" i="0"/>
              <a:pPr eaLnBrk="1" hangingPunct="1"/>
              <a:t>12</a:t>
            </a:fld>
            <a:endParaRPr lang="en-GB" altLang="en-US" sz="1200" i="0"/>
          </a:p>
        </p:txBody>
      </p:sp>
      <p:sp>
        <p:nvSpPr>
          <p:cNvPr id="68610" name="Rectangle 2">
            <a:extLst>
              <a:ext uri="{FF2B5EF4-FFF2-40B4-BE49-F238E27FC236}">
                <a16:creationId xmlns:a16="http://schemas.microsoft.com/office/drawing/2014/main" id="{D9C13F7D-B9E2-45F0-A360-5E6476871A38}"/>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E34879FF-532C-462C-AC47-993E0DDFFCA1}"/>
              </a:ext>
            </a:extLst>
          </p:cNvPr>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eaLnBrk="1" hangingPunct="1">
              <a:lnSpc>
                <a:spcPct val="80000"/>
              </a:lnSpc>
              <a:buFontTx/>
              <a:buChar char="•"/>
            </a:pPr>
            <a:r>
              <a:rPr lang="en-GB" altLang="en-US">
                <a:latin typeface="Arial" panose="020B0604020202020204" pitchFamily="34" charset="0"/>
                <a:ea typeface="ＭＳ Ｐゴシック" panose="020B0600070205080204" pitchFamily="34" charset="-128"/>
              </a:rPr>
              <a:t>PGL includes extensive </a:t>
            </a:r>
            <a:r>
              <a:rPr lang="en-GB" altLang="en-US" b="1">
                <a:latin typeface="Arial" panose="020B0604020202020204" pitchFamily="34" charset="0"/>
                <a:ea typeface="ＭＳ Ｐゴシック" panose="020B0600070205080204" pitchFamily="34" charset="-128"/>
              </a:rPr>
              <a:t>insurance cover</a:t>
            </a:r>
            <a:r>
              <a:rPr lang="en-GB" altLang="en-US">
                <a:latin typeface="Arial" panose="020B0604020202020204" pitchFamily="34" charset="0"/>
                <a:ea typeface="ＭＳ Ｐゴシック" panose="020B0600070205080204" pitchFamily="34" charset="-128"/>
              </a:rPr>
              <a:t> organised through travel insurance specialists (see separate insurance details)</a:t>
            </a:r>
          </a:p>
          <a:p>
            <a:pPr marL="171450" indent="-171450" eaLnBrk="1" hangingPunct="1">
              <a:lnSpc>
                <a:spcPct val="80000"/>
              </a:lnSpc>
              <a:buFontTx/>
              <a:buChar char="•"/>
            </a:pPr>
            <a:r>
              <a:rPr lang="en-GB" altLang="en-US">
                <a:latin typeface="Arial" panose="020B0604020202020204" pitchFamily="34" charset="0"/>
                <a:ea typeface="ＭＳ Ｐゴシック" panose="020B0600070205080204" pitchFamily="34" charset="-128"/>
              </a:rPr>
              <a:t>Please limit luggage to one case/bag per person and one item of hand luggage for carrying food etc. on the journey</a:t>
            </a:r>
          </a:p>
          <a:p>
            <a:pPr marL="171450" indent="-171450" eaLnBrk="1" hangingPunct="1">
              <a:lnSpc>
                <a:spcPct val="80000"/>
              </a:lnSpc>
              <a:buFontTx/>
              <a:buChar char="•"/>
            </a:pPr>
            <a:r>
              <a:rPr lang="en-GB" altLang="en-US">
                <a:latin typeface="Arial" panose="020B0604020202020204" pitchFamily="34" charset="0"/>
                <a:ea typeface="ＭＳ Ｐゴシック" panose="020B0600070205080204" pitchFamily="34" charset="-128"/>
              </a:rPr>
              <a:t>The </a:t>
            </a:r>
            <a:r>
              <a:rPr lang="en-GB" altLang="en-US" b="1">
                <a:latin typeface="Arial" panose="020B0604020202020204" pitchFamily="34" charset="0"/>
                <a:ea typeface="ＭＳ Ｐゴシック" panose="020B0600070205080204" pitchFamily="34" charset="-128"/>
              </a:rPr>
              <a:t>kit list</a:t>
            </a:r>
            <a:r>
              <a:rPr lang="en-GB" altLang="en-US">
                <a:latin typeface="Arial" panose="020B0604020202020204" pitchFamily="34" charset="0"/>
                <a:ea typeface="ＭＳ Ｐゴシック" panose="020B0600070205080204" pitchFamily="34" charset="-128"/>
              </a:rPr>
              <a:t> is provided on the Parent Pupil Information Leaflets however we would like to stress that:</a:t>
            </a:r>
          </a:p>
          <a:p>
            <a:pPr marL="647700" lvl="1" indent="-190500" eaLnBrk="1" hangingPunct="1">
              <a:lnSpc>
                <a:spcPct val="80000"/>
              </a:lnSpc>
              <a:buFontTx/>
              <a:buAutoNum type="arabicPeriod"/>
            </a:pPr>
            <a:r>
              <a:rPr lang="en-GB" altLang="en-US">
                <a:latin typeface="Arial" panose="020B0604020202020204" pitchFamily="34" charset="0"/>
                <a:ea typeface="ＭＳ Ｐゴシック" panose="020B0600070205080204" pitchFamily="34" charset="-128"/>
              </a:rPr>
              <a:t>Old, casual clothes are recommended</a:t>
            </a:r>
          </a:p>
          <a:p>
            <a:pPr marL="647700" lvl="1" indent="-190500" eaLnBrk="1" hangingPunct="1">
              <a:lnSpc>
                <a:spcPct val="80000"/>
              </a:lnSpc>
              <a:buFontTx/>
              <a:buAutoNum type="arabicPeriod"/>
            </a:pPr>
            <a:r>
              <a:rPr lang="en-GB" altLang="en-US">
                <a:latin typeface="Arial" panose="020B0604020202020204" pitchFamily="34" charset="0"/>
                <a:ea typeface="ＭＳ Ｐゴシック" panose="020B0600070205080204" pitchFamily="34" charset="-128"/>
              </a:rPr>
              <a:t>Pack more clothes if it is likely to be wet weather</a:t>
            </a:r>
          </a:p>
          <a:p>
            <a:pPr marL="647700" lvl="1" indent="-190500" eaLnBrk="1" hangingPunct="1">
              <a:lnSpc>
                <a:spcPct val="80000"/>
              </a:lnSpc>
              <a:buFontTx/>
              <a:buAutoNum type="arabicPeriod"/>
            </a:pPr>
            <a:r>
              <a:rPr lang="en-GB" altLang="en-US">
                <a:latin typeface="Arial" panose="020B0604020202020204" pitchFamily="34" charset="0"/>
                <a:ea typeface="ＭＳ Ｐゴシック" panose="020B0600070205080204" pitchFamily="34" charset="-128"/>
              </a:rPr>
              <a:t>All clothing should be marked with the student</a:t>
            </a:r>
            <a:r>
              <a:rPr lang="ja-JP" altLang="en-GB">
                <a:latin typeface="Arial" panose="020B0604020202020204" pitchFamily="34" charset="0"/>
                <a:ea typeface="ＭＳ Ｐゴシック" panose="020B0600070205080204" pitchFamily="34" charset="-128"/>
              </a:rPr>
              <a:t>’</a:t>
            </a:r>
            <a:r>
              <a:rPr lang="en-GB" altLang="ja-JP">
                <a:latin typeface="Arial" panose="020B0604020202020204" pitchFamily="34" charset="0"/>
                <a:ea typeface="ＭＳ Ｐゴシック" panose="020B0600070205080204" pitchFamily="34" charset="-128"/>
              </a:rPr>
              <a:t>s name and school</a:t>
            </a:r>
          </a:p>
          <a:p>
            <a:pPr marL="647700" lvl="1" indent="-190500" eaLnBrk="1" hangingPunct="1">
              <a:lnSpc>
                <a:spcPct val="80000"/>
              </a:lnSpc>
              <a:buFontTx/>
              <a:buAutoNum type="arabicPeriod"/>
            </a:pPr>
            <a:r>
              <a:rPr lang="en-GB" altLang="en-US">
                <a:latin typeface="Arial" panose="020B0604020202020204" pitchFamily="34" charset="0"/>
                <a:ea typeface="ＭＳ Ｐゴシック" panose="020B0600070205080204" pitchFamily="34" charset="-128"/>
              </a:rPr>
              <a:t>Brand new and expensive items (such as mobile phones) should be left at home</a:t>
            </a:r>
          </a:p>
          <a:p>
            <a:pPr marL="171450" indent="-171450" eaLnBrk="1" hangingPunct="1">
              <a:lnSpc>
                <a:spcPct val="80000"/>
              </a:lnSpc>
            </a:pPr>
            <a:endParaRPr lang="en-GB" altLang="en-US">
              <a:latin typeface="Arial" panose="020B0604020202020204" pitchFamily="34" charset="0"/>
              <a:ea typeface="ＭＳ Ｐゴシック" panose="020B0600070205080204" pitchFamily="34" charset="-128"/>
            </a:endParaRPr>
          </a:p>
          <a:p>
            <a:pPr marL="171450" indent="-171450" eaLnBrk="1" hangingPunct="1">
              <a:lnSpc>
                <a:spcPct val="80000"/>
              </a:lnSpc>
              <a:buFontTx/>
              <a:buChar char="•"/>
            </a:pPr>
            <a:r>
              <a:rPr lang="en-GB" altLang="en-US" b="1">
                <a:latin typeface="Arial" panose="020B0604020202020204" pitchFamily="34" charset="0"/>
                <a:ea typeface="ＭＳ Ｐゴシック" panose="020B0600070205080204" pitchFamily="34" charset="-128"/>
              </a:rPr>
              <a:t>Pocket money</a:t>
            </a:r>
            <a:r>
              <a:rPr lang="en-GB" altLang="en-US">
                <a:latin typeface="Arial" panose="020B0604020202020204" pitchFamily="34" charset="0"/>
                <a:ea typeface="ＭＳ Ｐゴシック" panose="020B0600070205080204" pitchFamily="34" charset="-128"/>
              </a:rPr>
              <a:t> - It is very much up to you. As a guide, a figure of £5.00 - £10.00 per day would be reasonable</a:t>
            </a:r>
          </a:p>
          <a:p>
            <a:pPr marL="171450" indent="-171450" eaLnBrk="1" hangingPunct="1">
              <a:lnSpc>
                <a:spcPct val="80000"/>
              </a:lnSpc>
              <a:buFontTx/>
              <a:buChar char="•"/>
            </a:pPr>
            <a:r>
              <a:rPr lang="en-GB" altLang="en-US" b="1">
                <a:latin typeface="Arial" panose="020B0604020202020204" pitchFamily="34" charset="0"/>
                <a:ea typeface="ＭＳ Ｐゴシック" panose="020B0600070205080204" pitchFamily="34" charset="-128"/>
              </a:rPr>
              <a:t>Electrical appliances</a:t>
            </a:r>
            <a:r>
              <a:rPr lang="en-GB" altLang="en-US">
                <a:latin typeface="Arial" panose="020B0604020202020204" pitchFamily="34" charset="0"/>
                <a:ea typeface="ＭＳ Ｐゴシック" panose="020B0600070205080204" pitchFamily="34" charset="-128"/>
              </a:rPr>
              <a:t> - Guests are responsible for the safety of any electrical appliances brought to centre. The Centre Manager reserves the right to ask for appliances not to be used if they appear to be unsafe</a:t>
            </a:r>
          </a:p>
          <a:p>
            <a:pPr marL="171450" indent="-171450" eaLnBrk="1" hangingPunct="1">
              <a:lnSpc>
                <a:spcPct val="80000"/>
              </a:lnSpc>
              <a:buFontTx/>
              <a:buChar char="•"/>
            </a:pPr>
            <a:r>
              <a:rPr lang="en-GB" altLang="en-US" b="1">
                <a:latin typeface="Arial" panose="020B0604020202020204" pitchFamily="34" charset="0"/>
                <a:ea typeface="ＭＳ Ｐゴシック" panose="020B0600070205080204" pitchFamily="34" charset="-128"/>
              </a:rPr>
              <a:t>Deodorants</a:t>
            </a:r>
            <a:r>
              <a:rPr lang="en-GB" altLang="en-US">
                <a:latin typeface="Arial" panose="020B0604020202020204" pitchFamily="34" charset="0"/>
                <a:ea typeface="ＭＳ Ｐゴシック" panose="020B0600070205080204" pitchFamily="34" charset="-128"/>
              </a:rPr>
              <a:t> - It is advised that children bring roll-on deodorants rather than aerosol deodorants as these can often set off fire alarms</a:t>
            </a:r>
          </a:p>
          <a:p>
            <a:pPr marL="171450" indent="-171450" eaLnBrk="1" hangingPunct="1">
              <a:lnSpc>
                <a:spcPct val="80000"/>
              </a:lnSpc>
              <a:buFontTx/>
              <a:buChar char="•"/>
            </a:pPr>
            <a:r>
              <a:rPr lang="en-GB" altLang="en-US" b="1">
                <a:latin typeface="Arial" panose="020B0604020202020204" pitchFamily="34" charset="0"/>
                <a:ea typeface="ＭＳ Ｐゴシック" panose="020B0600070205080204" pitchFamily="34" charset="-128"/>
              </a:rPr>
              <a:t>Laundry facilities - </a:t>
            </a:r>
            <a:r>
              <a:rPr lang="en-GB" altLang="en-US">
                <a:latin typeface="Arial" panose="020B0604020202020204" pitchFamily="34" charset="0"/>
                <a:ea typeface="ＭＳ Ｐゴシック" panose="020B0600070205080204" pitchFamily="34" charset="-128"/>
              </a:rPr>
              <a:t>There are limited laundry facilities on centre and therefore they can only be used in an emergency</a:t>
            </a:r>
          </a:p>
          <a:p>
            <a:pPr marL="171450" indent="-171450" eaLnBrk="1" hangingPunct="1">
              <a:lnSpc>
                <a:spcPct val="80000"/>
              </a:lnSpc>
              <a:buFontTx/>
              <a:buChar char="•"/>
            </a:pPr>
            <a:r>
              <a:rPr lang="en-GB" altLang="en-US" b="1">
                <a:latin typeface="Arial" panose="020B0604020202020204" pitchFamily="34" charset="0"/>
                <a:ea typeface="ＭＳ Ｐゴシック" panose="020B0600070205080204" pitchFamily="34" charset="-128"/>
              </a:rPr>
              <a:t>Contacting your child - </a:t>
            </a:r>
            <a:r>
              <a:rPr lang="en-GB" altLang="en-US">
                <a:latin typeface="Arial" panose="020B0604020202020204" pitchFamily="34" charset="0"/>
                <a:ea typeface="ＭＳ Ｐゴシック" panose="020B0600070205080204" pitchFamily="34" charset="-128"/>
              </a:rPr>
              <a:t>Parents are asked not to call the centre except in an emergency. The centre telephones are business lines and may be needed for emergencies</a:t>
            </a:r>
            <a:endParaRPr lang="en-US" altLang="en-US">
              <a:latin typeface="Arial" panose="020B0604020202020204" pitchFamily="34" charset="0"/>
              <a:ea typeface="ＭＳ Ｐゴシック" panose="020B0600070205080204" pitchFamily="34" charset="-128"/>
            </a:endParaRPr>
          </a:p>
          <a:p>
            <a:pPr marL="171450" indent="-171450" eaLnBrk="1" hangingPunct="1"/>
            <a:endParaRPr lang="en-GB" altLang="en-US" i="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E25767C1-CAA3-4CC6-A79E-EC238EBAA2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fld id="{21319C40-3172-40CA-977F-04C861DC8092}" type="slidenum">
              <a:rPr lang="en-GB" altLang="en-US" sz="1200" i="0"/>
              <a:pPr eaLnBrk="1" hangingPunct="1"/>
              <a:t>13</a:t>
            </a:fld>
            <a:endParaRPr lang="en-GB" altLang="en-US" sz="1200" i="0"/>
          </a:p>
        </p:txBody>
      </p:sp>
      <p:sp>
        <p:nvSpPr>
          <p:cNvPr id="70658" name="Rectangle 2">
            <a:extLst>
              <a:ext uri="{FF2B5EF4-FFF2-40B4-BE49-F238E27FC236}">
                <a16:creationId xmlns:a16="http://schemas.microsoft.com/office/drawing/2014/main" id="{46B5CC6E-05E0-4444-ABC3-E8687304F55E}"/>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3702DD4-CBE5-4259-9C95-9EF854CDF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en-US" sz="800">
                <a:latin typeface="Arial" panose="020B0604020202020204" pitchFamily="34" charset="0"/>
                <a:ea typeface="ＭＳ Ｐゴシック" panose="020B0600070205080204" pitchFamily="34" charset="-128"/>
              </a:rPr>
              <a:t>Questions?</a:t>
            </a:r>
            <a:endParaRPr lang="en-GB" altLang="en-US" sz="800" b="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8051FA04-93CE-4046-85CF-4C61AD817E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fld id="{B334F04D-5284-49C6-B64D-AF055E6738FF}" type="slidenum">
              <a:rPr lang="en-GB" altLang="en-US" sz="1200" i="0"/>
              <a:pPr eaLnBrk="1" hangingPunct="1"/>
              <a:t>2</a:t>
            </a:fld>
            <a:endParaRPr lang="en-GB" altLang="en-US" sz="1200" i="0"/>
          </a:p>
        </p:txBody>
      </p:sp>
      <p:sp>
        <p:nvSpPr>
          <p:cNvPr id="46082" name="Rectangle 2">
            <a:extLst>
              <a:ext uri="{FF2B5EF4-FFF2-40B4-BE49-F238E27FC236}">
                <a16:creationId xmlns:a16="http://schemas.microsoft.com/office/drawing/2014/main" id="{BEEF56B3-D8CF-46C8-B56B-0A756368C61F}"/>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790046BF-D3EC-40D1-9312-F3C1BF6FDC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27107B3E-C91D-463D-83AF-3D9A0AC98D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fld id="{256B30C2-B6E3-47A4-A4CB-DC94A5AA8DD8}" type="slidenum">
              <a:rPr lang="en-GB" altLang="en-US" sz="1200" i="0"/>
              <a:pPr eaLnBrk="1" hangingPunct="1"/>
              <a:t>3</a:t>
            </a:fld>
            <a:endParaRPr lang="en-GB" altLang="en-US" sz="1200" i="0"/>
          </a:p>
        </p:txBody>
      </p:sp>
      <p:sp>
        <p:nvSpPr>
          <p:cNvPr id="48130" name="Rectangle 2">
            <a:extLst>
              <a:ext uri="{FF2B5EF4-FFF2-40B4-BE49-F238E27FC236}">
                <a16:creationId xmlns:a16="http://schemas.microsoft.com/office/drawing/2014/main" id="{8155E827-90A9-4970-A871-CA13CEA2B0DC}"/>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41639B28-F3F6-48D5-B373-0DB5DB6275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GB" altLang="en-US">
                <a:latin typeface="Arial" panose="020B0604020202020204" pitchFamily="34" charset="0"/>
                <a:ea typeface="ＭＳ Ｐゴシック" panose="020B0600070205080204" pitchFamily="34" charset="-128"/>
              </a:rPr>
              <a:t>PGL provides a wide range of inspiring residential adventure and educational courses for more than 5,000 groups every year</a:t>
            </a:r>
          </a:p>
          <a:p>
            <a:pPr eaLnBrk="1" hangingPunct="1">
              <a:buFontTx/>
              <a:buChar char="•"/>
            </a:pPr>
            <a:endParaRPr lang="en-GB" altLang="en-US">
              <a:latin typeface="Arial" panose="020B0604020202020204" pitchFamily="34" charset="0"/>
              <a:ea typeface="ＭＳ Ｐゴシック" panose="020B0600070205080204" pitchFamily="34" charset="-128"/>
            </a:endParaRPr>
          </a:p>
          <a:p>
            <a:pPr eaLnBrk="1" hangingPunct="1">
              <a:buFontTx/>
              <a:buChar char="•"/>
            </a:pPr>
            <a:r>
              <a:rPr lang="en-GB" altLang="en-US">
                <a:latin typeface="Arial" panose="020B0604020202020204" pitchFamily="34" charset="0"/>
                <a:ea typeface="ＭＳ Ｐゴシック" panose="020B0600070205080204" pitchFamily="34" charset="-128"/>
              </a:rPr>
              <a:t>All PGL centres and activities are risk assessed to comply with legal requirements and best practice. Risk assessments are available by request and on the PGL website</a:t>
            </a:r>
          </a:p>
          <a:p>
            <a:pPr eaLnBrk="1" hangingPunct="1"/>
            <a:endParaRPr lang="en-GB" altLang="en-US">
              <a:latin typeface="Arial" panose="020B0604020202020204" pitchFamily="34" charset="0"/>
              <a:ea typeface="ＭＳ Ｐゴシック" panose="020B0600070205080204" pitchFamily="34" charset="-128"/>
            </a:endParaRPr>
          </a:p>
          <a:p>
            <a:pPr eaLnBrk="1" hangingPunct="1">
              <a:buFontTx/>
              <a:buChar char="•"/>
            </a:pPr>
            <a:r>
              <a:rPr lang="en-GB" altLang="en-US">
                <a:latin typeface="Arial" panose="020B0604020202020204" pitchFamily="34" charset="0"/>
                <a:ea typeface="ＭＳ Ｐゴシック" panose="020B0600070205080204" pitchFamily="34" charset="-128"/>
              </a:rPr>
              <a:t>Centres are subject to the Adventure Activities Licensing Authority regulations (AALA) where appropriate</a:t>
            </a:r>
          </a:p>
          <a:p>
            <a:pPr eaLnBrk="1" hangingPunct="1"/>
            <a:endParaRPr lang="en-GB" altLang="en-US">
              <a:latin typeface="Arial" panose="020B0604020202020204" pitchFamily="34" charset="0"/>
              <a:ea typeface="ＭＳ Ｐゴシック" panose="020B0600070205080204" pitchFamily="34" charset="-128"/>
            </a:endParaRPr>
          </a:p>
          <a:p>
            <a:pPr eaLnBrk="1" hangingPunct="1">
              <a:buFontTx/>
              <a:buChar char="•"/>
            </a:pPr>
            <a:r>
              <a:rPr lang="en-GB" altLang="en-US">
                <a:latin typeface="Arial" panose="020B0604020202020204" pitchFamily="34" charset="0"/>
                <a:ea typeface="ＭＳ Ｐゴシック" panose="020B0600070205080204" pitchFamily="34" charset="-128"/>
              </a:rPr>
              <a:t>ABTA (Association of British Travel Agents)  bonded means your money is protected</a:t>
            </a:r>
          </a:p>
          <a:p>
            <a:pPr eaLnBrk="1" hangingPunct="1"/>
            <a:endParaRPr lang="en-GB" altLang="en-US">
              <a:latin typeface="Arial" panose="020B0604020202020204" pitchFamily="34" charset="0"/>
              <a:ea typeface="ＭＳ Ｐゴシック" panose="020B0600070205080204" pitchFamily="34" charset="-128"/>
            </a:endParaRPr>
          </a:p>
          <a:p>
            <a:pPr eaLnBrk="1" hangingPunct="1">
              <a:buFontTx/>
              <a:buChar char="•"/>
            </a:pPr>
            <a:r>
              <a:rPr lang="en-GB" altLang="en-US">
                <a:latin typeface="Arial" panose="020B0604020202020204" pitchFamily="34" charset="0"/>
                <a:ea typeface="ＭＳ Ｐゴシック" panose="020B0600070205080204" pitchFamily="34" charset="-128"/>
              </a:rPr>
              <a:t>BAPA – British Activity Providers Association. Responsible for establishing operating guidelines for the activity holiday industry</a:t>
            </a:r>
          </a:p>
          <a:p>
            <a:pPr eaLnBrk="1" hangingPunct="1">
              <a:buFontTx/>
              <a:buChar char="•"/>
            </a:pPr>
            <a:endParaRPr lang="en-GB" altLang="en-US">
              <a:latin typeface="Arial" panose="020B0604020202020204" pitchFamily="34" charset="0"/>
              <a:ea typeface="ＭＳ Ｐゴシック" panose="020B0600070205080204" pitchFamily="34" charset="-128"/>
            </a:endParaRPr>
          </a:p>
          <a:p>
            <a:pPr eaLnBrk="1" hangingPunct="1">
              <a:buFontTx/>
              <a:buChar char="•"/>
            </a:pPr>
            <a:r>
              <a:rPr lang="en-GB" altLang="en-US">
                <a:latin typeface="Arial" panose="020B0604020202020204" pitchFamily="34" charset="0"/>
                <a:ea typeface="ＭＳ Ｐゴシック" panose="020B0600070205080204" pitchFamily="34" charset="-128"/>
              </a:rPr>
              <a:t>Through the </a:t>
            </a:r>
            <a:r>
              <a:rPr lang="en-GB" altLang="en-US" b="1">
                <a:solidFill>
                  <a:srgbClr val="FF0000"/>
                </a:solidFill>
                <a:latin typeface="Arial" panose="020B0604020202020204" pitchFamily="34" charset="0"/>
                <a:ea typeface="ＭＳ Ｐゴシック" panose="020B0600070205080204" pitchFamily="34" charset="-128"/>
              </a:rPr>
              <a:t>Learning Outside the Classroom </a:t>
            </a:r>
            <a:r>
              <a:rPr lang="en-GB" altLang="en-US" b="1">
                <a:latin typeface="Arial" panose="020B0604020202020204" pitchFamily="34" charset="0"/>
                <a:ea typeface="ＭＳ Ｐゴシック" panose="020B0600070205080204" pitchFamily="34" charset="-128"/>
              </a:rPr>
              <a:t>Quality Badge Programme</a:t>
            </a:r>
            <a:r>
              <a:rPr lang="en-GB" altLang="en-US">
                <a:latin typeface="Arial" panose="020B0604020202020204" pitchFamily="34" charset="0"/>
                <a:ea typeface="ＭＳ Ｐゴシック" panose="020B0600070205080204" pitchFamily="34" charset="-128"/>
              </a:rPr>
              <a:t> you can be confident that recognised providers fulfil all the necessary criteria as laid down by the </a:t>
            </a:r>
            <a:r>
              <a:rPr lang="en-GB" altLang="en-US">
                <a:solidFill>
                  <a:srgbClr val="FF0000"/>
                </a:solidFill>
                <a:latin typeface="Arial" panose="020B0604020202020204" pitchFamily="34" charset="0"/>
                <a:ea typeface="ＭＳ Ｐゴシック" panose="020B0600070205080204" pitchFamily="34" charset="-128"/>
              </a:rPr>
              <a:t>DfE</a:t>
            </a:r>
            <a:r>
              <a:rPr lang="en-GB" altLang="en-US">
                <a:latin typeface="Arial" panose="020B0604020202020204" pitchFamily="34" charset="0"/>
                <a:ea typeface="ＭＳ Ｐゴシック" panose="020B0600070205080204" pitchFamily="34" charset="-128"/>
              </a:rPr>
              <a:t>, thereby better </a:t>
            </a:r>
            <a:r>
              <a:rPr lang="en-US" altLang="en-US">
                <a:latin typeface="Arial" panose="020B0604020202020204" pitchFamily="34" charset="0"/>
                <a:ea typeface="ＭＳ Ｐゴシック" panose="020B0600070205080204" pitchFamily="34" charset="-128"/>
              </a:rPr>
              <a:t>enabling Party Leaders to manage visits safely, efficiently and beneficially</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DBAB628C-C73F-4355-822F-E649E2DA3A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fld id="{EF6CE67A-38F2-4A3A-A647-8B9E2ABDE678}" type="slidenum">
              <a:rPr lang="en-GB" altLang="en-US" sz="1200" i="0"/>
              <a:pPr eaLnBrk="1" hangingPunct="1"/>
              <a:t>4</a:t>
            </a:fld>
            <a:endParaRPr lang="en-GB" altLang="en-US" sz="1200" i="0"/>
          </a:p>
        </p:txBody>
      </p:sp>
      <p:sp>
        <p:nvSpPr>
          <p:cNvPr id="52226" name="Rectangle 2">
            <a:extLst>
              <a:ext uri="{FF2B5EF4-FFF2-40B4-BE49-F238E27FC236}">
                <a16:creationId xmlns:a16="http://schemas.microsoft.com/office/drawing/2014/main" id="{104D311E-DF76-4843-88AB-3F120EA99306}"/>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B5562FFC-1C5B-4612-ACE8-AE2034101671}"/>
              </a:ext>
            </a:extLst>
          </p:cNvPr>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sz="1000">
                <a:latin typeface="Arial" panose="020B0604020202020204" pitchFamily="34" charset="0"/>
                <a:ea typeface="ＭＳ Ｐゴシック" panose="020B0600070205080204" pitchFamily="34" charset="-128"/>
              </a:rPr>
              <a:t>Each group will have a PGL Groupie who will look after guests for the duration of their stay</a:t>
            </a:r>
          </a:p>
          <a:p>
            <a:pPr marL="171450" indent="-171450" eaLnBrk="1" hangingPunct="1">
              <a:buFontTx/>
              <a:buChar char="•"/>
            </a:pPr>
            <a:r>
              <a:rPr lang="en-US" altLang="en-US" sz="1000">
                <a:latin typeface="Arial" panose="020B0604020202020204" pitchFamily="34" charset="0"/>
                <a:ea typeface="ＭＳ Ｐゴシック" panose="020B0600070205080204" pitchFamily="34" charset="-128"/>
              </a:rPr>
              <a:t>All accommodation, food, equipment and instruction is included in the price of the trip</a:t>
            </a:r>
          </a:p>
          <a:p>
            <a:pPr marL="171450" indent="-171450" eaLnBrk="1" hangingPunct="1">
              <a:buFontTx/>
              <a:buChar char="•"/>
            </a:pPr>
            <a:r>
              <a:rPr lang="en-GB" altLang="en-US" sz="1000">
                <a:latin typeface="Arial" panose="020B0604020202020204" pitchFamily="34" charset="0"/>
                <a:ea typeface="ＭＳ Ｐゴシック" panose="020B0600070205080204" pitchFamily="34" charset="-128"/>
              </a:rPr>
              <a:t>Activities are chosen to suit the requirements of the group</a:t>
            </a:r>
          </a:p>
          <a:p>
            <a:pPr marL="171450" indent="-171450" eaLnBrk="1" hangingPunct="1">
              <a:buFontTx/>
              <a:buChar char="•"/>
            </a:pPr>
            <a:r>
              <a:rPr lang="en-GB" altLang="en-US" sz="1000">
                <a:latin typeface="Arial" panose="020B0604020202020204" pitchFamily="34" charset="0"/>
                <a:ea typeface="ＭＳ Ｐゴシック" panose="020B0600070205080204" pitchFamily="34" charset="-128"/>
              </a:rPr>
              <a:t>4 x 1 ½ hour activity sessions every day</a:t>
            </a:r>
          </a:p>
          <a:p>
            <a:pPr marL="171450" indent="-171450" eaLnBrk="1" hangingPunct="1">
              <a:buFontTx/>
              <a:buChar char="•"/>
            </a:pPr>
            <a:r>
              <a:rPr lang="en-GB" altLang="en-US" sz="1000">
                <a:latin typeface="Arial" panose="020B0604020202020204" pitchFamily="34" charset="0"/>
                <a:ea typeface="ＭＳ Ｐゴシック" panose="020B0600070205080204" pitchFamily="34" charset="-128"/>
              </a:rPr>
              <a:t>A full evening entertainment programme run by PGL staff includes discos, talent shows and quizzes</a:t>
            </a:r>
          </a:p>
          <a:p>
            <a:pPr marL="171450" indent="-171450" eaLnBrk="1" hangingPunct="1"/>
            <a:endParaRPr lang="en-US" altLang="en-US" sz="10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C4DF943F-83B8-400B-BC95-F9830812D3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fld id="{241736B0-9B69-4352-91D3-C2F4AF22A999}" type="slidenum">
              <a:rPr lang="en-GB" altLang="en-US" sz="1200" i="0"/>
              <a:pPr eaLnBrk="1" hangingPunct="1"/>
              <a:t>5</a:t>
            </a:fld>
            <a:endParaRPr lang="en-GB" altLang="en-US" sz="1200" i="0"/>
          </a:p>
        </p:txBody>
      </p:sp>
      <p:sp>
        <p:nvSpPr>
          <p:cNvPr id="66562" name="Rectangle 2">
            <a:extLst>
              <a:ext uri="{FF2B5EF4-FFF2-40B4-BE49-F238E27FC236}">
                <a16:creationId xmlns:a16="http://schemas.microsoft.com/office/drawing/2014/main" id="{44CD1C40-DCDB-4FD5-8360-45BC90703568}"/>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DB0A049-F6E7-4E9A-BE4B-B4F9DDD8DC94}"/>
              </a:ext>
            </a:extLst>
          </p:cNvPr>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eaLnBrk="1" hangingPunct="1"/>
            <a:r>
              <a:rPr lang="en-GB" altLang="en-US" b="1">
                <a:latin typeface="Arial" panose="020B0604020202020204" pitchFamily="34" charset="0"/>
                <a:ea typeface="ＭＳ Ｐゴシック" panose="020B0600070205080204" pitchFamily="34" charset="-128"/>
              </a:rPr>
              <a:t>Please see Code of Practice for further detail</a:t>
            </a:r>
          </a:p>
          <a:p>
            <a:pPr marL="228600" indent="-228600" eaLnBrk="1" hangingPunct="1"/>
            <a:endParaRPr lang="en-GB" altLang="en-US">
              <a:latin typeface="Arial" panose="020B0604020202020204" pitchFamily="34" charset="0"/>
              <a:ea typeface="ＭＳ Ｐゴシック" panose="020B0600070205080204" pitchFamily="34" charset="-128"/>
            </a:endParaRPr>
          </a:p>
          <a:p>
            <a:pPr marL="228600" indent="-228600" eaLnBrk="1" hangingPunct="1">
              <a:buFontTx/>
              <a:buChar char="•"/>
            </a:pPr>
            <a:r>
              <a:rPr lang="en-GB" altLang="en-US">
                <a:latin typeface="Arial" panose="020B0604020202020204" pitchFamily="34" charset="0"/>
                <a:ea typeface="ＭＳ Ｐゴシック" panose="020B0600070205080204" pitchFamily="34" charset="-128"/>
              </a:rPr>
              <a:t>All centres and activities are </a:t>
            </a:r>
            <a:r>
              <a:rPr lang="en-GB" altLang="en-US" b="1">
                <a:latin typeface="Arial" panose="020B0604020202020204" pitchFamily="34" charset="0"/>
                <a:ea typeface="ＭＳ Ｐゴシック" panose="020B0600070205080204" pitchFamily="34" charset="-128"/>
              </a:rPr>
              <a:t>fully risk assessed</a:t>
            </a:r>
            <a:r>
              <a:rPr lang="en-GB" altLang="en-US">
                <a:latin typeface="Arial" panose="020B0604020202020204" pitchFamily="34" charset="0"/>
                <a:ea typeface="ＭＳ Ｐゴシック" panose="020B0600070205080204" pitchFamily="34" charset="-128"/>
              </a:rPr>
              <a:t> every year</a:t>
            </a:r>
          </a:p>
          <a:p>
            <a:pPr marL="228600" indent="-228600" eaLnBrk="1" hangingPunct="1">
              <a:buFontTx/>
              <a:buChar char="•"/>
            </a:pPr>
            <a:r>
              <a:rPr lang="en-GB" altLang="en-US">
                <a:latin typeface="Arial" panose="020B0604020202020204" pitchFamily="34" charset="0"/>
                <a:ea typeface="ＭＳ Ｐゴシック" panose="020B0600070205080204" pitchFamily="34" charset="-128"/>
              </a:rPr>
              <a:t>The PGL Code of Practice details all the </a:t>
            </a:r>
            <a:r>
              <a:rPr lang="en-GB" altLang="en-US" b="1">
                <a:latin typeface="Arial" panose="020B0604020202020204" pitchFamily="34" charset="0"/>
                <a:ea typeface="ＭＳ Ｐゴシック" panose="020B0600070205080204" pitchFamily="34" charset="-128"/>
              </a:rPr>
              <a:t>control measures</a:t>
            </a:r>
            <a:r>
              <a:rPr lang="en-GB" altLang="en-US">
                <a:latin typeface="Arial" panose="020B0604020202020204" pitchFamily="34" charset="0"/>
                <a:ea typeface="ＭＳ Ｐゴシック" panose="020B0600070205080204" pitchFamily="34" charset="-128"/>
              </a:rPr>
              <a:t> put in place to minimise risk</a:t>
            </a:r>
          </a:p>
          <a:p>
            <a:pPr marL="228600" indent="-228600" eaLnBrk="1" hangingPunct="1">
              <a:buFontTx/>
              <a:buChar char="•"/>
            </a:pPr>
            <a:r>
              <a:rPr lang="en-GB" altLang="en-US" b="1">
                <a:latin typeface="Arial" panose="020B0604020202020204" pitchFamily="34" charset="0"/>
                <a:ea typeface="ＭＳ Ｐゴシック" panose="020B0600070205080204" pitchFamily="34" charset="-128"/>
              </a:rPr>
              <a:t>Sample risk assessments</a:t>
            </a:r>
            <a:r>
              <a:rPr lang="en-GB" altLang="en-US">
                <a:latin typeface="Arial" panose="020B0604020202020204" pitchFamily="34" charset="0"/>
                <a:ea typeface="ＭＳ Ｐゴシック" panose="020B0600070205080204" pitchFamily="34" charset="-128"/>
              </a:rPr>
              <a:t> are available on line and specific assessments are available from PGL on request</a:t>
            </a:r>
          </a:p>
          <a:p>
            <a:pPr marL="228600" indent="-228600" eaLnBrk="1" hangingPunct="1">
              <a:buFontTx/>
              <a:buChar char="•"/>
            </a:pPr>
            <a:r>
              <a:rPr lang="en-GB" altLang="en-US" b="1">
                <a:latin typeface="Arial" panose="020B0604020202020204" pitchFamily="34" charset="0"/>
                <a:ea typeface="ＭＳ Ｐゴシック" panose="020B0600070205080204" pitchFamily="34" charset="-128"/>
              </a:rPr>
              <a:t>Staff-to-pupil ratios</a:t>
            </a:r>
            <a:r>
              <a:rPr lang="en-GB" altLang="en-US">
                <a:latin typeface="Arial" panose="020B0604020202020204" pitchFamily="34" charset="0"/>
                <a:ea typeface="ＭＳ Ｐゴシック" panose="020B0600070205080204" pitchFamily="34" charset="-128"/>
              </a:rPr>
              <a:t> comply with recognised industry standards</a:t>
            </a:r>
          </a:p>
          <a:p>
            <a:pPr marL="228600" indent="-228600" eaLnBrk="1" hangingPunct="1">
              <a:buFontTx/>
              <a:buChar char="•"/>
            </a:pPr>
            <a:r>
              <a:rPr lang="en-GB" altLang="en-US" b="1">
                <a:latin typeface="Arial" panose="020B0604020202020204" pitchFamily="34" charset="0"/>
                <a:ea typeface="ＭＳ Ｐゴシック" panose="020B0600070205080204" pitchFamily="34" charset="-128"/>
              </a:rPr>
              <a:t>Operating procedures</a:t>
            </a:r>
            <a:r>
              <a:rPr lang="en-GB" altLang="en-US">
                <a:latin typeface="Arial" panose="020B0604020202020204" pitchFamily="34" charset="0"/>
                <a:ea typeface="ＭＳ Ｐゴシック" panose="020B0600070205080204" pitchFamily="34" charset="-128"/>
              </a:rPr>
              <a:t> all comply with recognised industry standards and National Governing Body guidelines where these are relevant</a:t>
            </a:r>
          </a:p>
          <a:p>
            <a:pPr marL="228600" indent="-228600" eaLnBrk="1" hangingPunct="1">
              <a:buFontTx/>
              <a:buChar char="•"/>
            </a:pPr>
            <a:r>
              <a:rPr lang="en-GB" altLang="en-US">
                <a:latin typeface="Arial" panose="020B0604020202020204" pitchFamily="34" charset="0"/>
                <a:ea typeface="ＭＳ Ｐゴシック" panose="020B0600070205080204" pitchFamily="34" charset="-128"/>
              </a:rPr>
              <a:t>PGL </a:t>
            </a:r>
            <a:r>
              <a:rPr lang="en-GB" altLang="en-US" b="1">
                <a:latin typeface="Arial" panose="020B0604020202020204" pitchFamily="34" charset="0"/>
                <a:ea typeface="ＭＳ Ｐゴシック" panose="020B0600070205080204" pitchFamily="34" charset="-128"/>
              </a:rPr>
              <a:t>recruitment officers</a:t>
            </a:r>
            <a:r>
              <a:rPr lang="en-GB" altLang="en-US">
                <a:latin typeface="Arial" panose="020B0604020202020204" pitchFamily="34" charset="0"/>
                <a:ea typeface="ＭＳ Ｐゴシック" panose="020B0600070205080204" pitchFamily="34" charset="-128"/>
              </a:rPr>
              <a:t> have extensive experience at a senior level on centre and make selections based on a detailed application form</a:t>
            </a:r>
          </a:p>
          <a:p>
            <a:pPr marL="228600" indent="-228600" eaLnBrk="1" hangingPunct="1">
              <a:buFontTx/>
              <a:buChar char="•"/>
            </a:pPr>
            <a:r>
              <a:rPr lang="en-GB" altLang="en-US">
                <a:latin typeface="Arial" panose="020B0604020202020204" pitchFamily="34" charset="0"/>
                <a:ea typeface="ＭＳ Ｐゴシック" panose="020B0600070205080204" pitchFamily="34" charset="-128"/>
              </a:rPr>
              <a:t>Two formal </a:t>
            </a:r>
            <a:r>
              <a:rPr lang="en-GB" altLang="en-US" b="1">
                <a:latin typeface="Arial" panose="020B0604020202020204" pitchFamily="34" charset="0"/>
                <a:ea typeface="ＭＳ Ｐゴシック" panose="020B0600070205080204" pitchFamily="34" charset="-128"/>
              </a:rPr>
              <a:t>written references</a:t>
            </a:r>
            <a:r>
              <a:rPr lang="en-GB" altLang="en-US">
                <a:latin typeface="Arial" panose="020B0604020202020204" pitchFamily="34" charset="0"/>
                <a:ea typeface="ＭＳ Ｐゴシック" panose="020B0600070205080204" pitchFamily="34" charset="-128"/>
              </a:rPr>
              <a:t> are taken and applicants have to provide </a:t>
            </a:r>
            <a:r>
              <a:rPr lang="en-GB" altLang="en-US" b="1">
                <a:latin typeface="Arial" panose="020B0604020202020204" pitchFamily="34" charset="0"/>
                <a:ea typeface="ＭＳ Ｐゴシック" panose="020B0600070205080204" pitchFamily="34" charset="-128"/>
              </a:rPr>
              <a:t>documentary evidence</a:t>
            </a:r>
            <a:r>
              <a:rPr lang="en-GB" altLang="en-US">
                <a:latin typeface="Arial" panose="020B0604020202020204" pitchFamily="34" charset="0"/>
                <a:ea typeface="ＭＳ Ｐゴシック" panose="020B0600070205080204" pitchFamily="34" charset="-128"/>
              </a:rPr>
              <a:t> of all qualifications claimed</a:t>
            </a:r>
          </a:p>
          <a:p>
            <a:pPr marL="228600" indent="-228600" eaLnBrk="1" hangingPunct="1">
              <a:buFontTx/>
              <a:buChar char="•"/>
            </a:pPr>
            <a:r>
              <a:rPr lang="en-GB" altLang="en-US">
                <a:latin typeface="Arial" panose="020B0604020202020204" pitchFamily="34" charset="0"/>
                <a:ea typeface="ＭＳ Ｐゴシック" panose="020B0600070205080204" pitchFamily="34" charset="-128"/>
              </a:rPr>
              <a:t>All offers of employment are subject to </a:t>
            </a:r>
            <a:r>
              <a:rPr lang="en-GB" altLang="en-US" b="1">
                <a:latin typeface="Arial" panose="020B0604020202020204" pitchFamily="34" charset="0"/>
                <a:ea typeface="ＭＳ Ｐゴシック" panose="020B0600070205080204" pitchFamily="34" charset="-128"/>
              </a:rPr>
              <a:t>DBS checks</a:t>
            </a:r>
            <a:r>
              <a:rPr lang="en-GB" altLang="en-US">
                <a:latin typeface="Arial" panose="020B0604020202020204" pitchFamily="34" charset="0"/>
                <a:ea typeface="ＭＳ Ｐゴシック" panose="020B0600070205080204" pitchFamily="34" charset="-128"/>
              </a:rPr>
              <a:t>, the successful completion of </a:t>
            </a:r>
            <a:r>
              <a:rPr lang="en-GB" altLang="en-US" b="1">
                <a:latin typeface="Arial" panose="020B0604020202020204" pitchFamily="34" charset="0"/>
                <a:ea typeface="ＭＳ Ｐゴシック" panose="020B0600070205080204" pitchFamily="34" charset="-128"/>
              </a:rPr>
              <a:t>pre-employment training</a:t>
            </a:r>
            <a:r>
              <a:rPr lang="en-GB" altLang="en-US">
                <a:latin typeface="Arial" panose="020B0604020202020204" pitchFamily="34" charset="0"/>
                <a:ea typeface="ＭＳ Ｐゴシック" panose="020B0600070205080204" pitchFamily="34" charset="-128"/>
              </a:rPr>
              <a:t> and a favourable</a:t>
            </a:r>
            <a:r>
              <a:rPr lang="en-GB" altLang="en-US" b="1">
                <a:latin typeface="Arial" panose="020B0604020202020204" pitchFamily="34" charset="0"/>
                <a:ea typeface="ＭＳ Ｐゴシック" panose="020B0600070205080204" pitchFamily="34" charset="-128"/>
              </a:rPr>
              <a:t> probationary</a:t>
            </a:r>
            <a:r>
              <a:rPr lang="en-GB" altLang="en-US">
                <a:latin typeface="Arial" panose="020B0604020202020204" pitchFamily="34" charset="0"/>
                <a:ea typeface="ＭＳ Ｐゴシック" panose="020B0600070205080204" pitchFamily="34" charset="-128"/>
              </a:rPr>
              <a:t> period</a:t>
            </a:r>
          </a:p>
          <a:p>
            <a:pPr marL="228600" indent="-228600" eaLnBrk="1" hangingPunct="1">
              <a:buFontTx/>
              <a:buChar char="•"/>
            </a:pPr>
            <a:r>
              <a:rPr lang="en-GB" altLang="en-US">
                <a:latin typeface="Arial" panose="020B0604020202020204" pitchFamily="34" charset="0"/>
                <a:ea typeface="ＭＳ Ｐゴシック" panose="020B0600070205080204" pitchFamily="34" charset="-128"/>
              </a:rPr>
              <a:t>All our </a:t>
            </a:r>
            <a:r>
              <a:rPr lang="en-GB" altLang="en-US" b="1">
                <a:latin typeface="Arial" panose="020B0604020202020204" pitchFamily="34" charset="0"/>
                <a:ea typeface="ＭＳ Ｐゴシック" panose="020B0600070205080204" pitchFamily="34" charset="-128"/>
              </a:rPr>
              <a:t>instructors</a:t>
            </a:r>
            <a:r>
              <a:rPr lang="en-GB" altLang="en-US">
                <a:latin typeface="Arial" panose="020B0604020202020204" pitchFamily="34" charset="0"/>
                <a:ea typeface="ＭＳ Ｐゴシック" panose="020B0600070205080204" pitchFamily="34" charset="-128"/>
              </a:rPr>
              <a:t> are specifically trained for our programmes to ensure the delivery of safe and rewarding sessions across a wide range of activities</a:t>
            </a:r>
          </a:p>
          <a:p>
            <a:pPr marL="228600" indent="-228600" eaLnBrk="1" hangingPunct="1">
              <a:buFontTx/>
              <a:buChar char="•"/>
            </a:pPr>
            <a:r>
              <a:rPr lang="en-GB" altLang="en-US">
                <a:latin typeface="Arial" panose="020B0604020202020204" pitchFamily="34" charset="0"/>
                <a:ea typeface="ＭＳ Ｐゴシック" panose="020B0600070205080204" pitchFamily="34" charset="-128"/>
              </a:rPr>
              <a:t>At every PGL centre there is an experienced and professional </a:t>
            </a:r>
            <a:r>
              <a:rPr lang="en-GB" altLang="en-US" b="1">
                <a:latin typeface="Arial" panose="020B0604020202020204" pitchFamily="34" charset="0"/>
                <a:ea typeface="ＭＳ Ｐゴシック" panose="020B0600070205080204" pitchFamily="34" charset="-128"/>
              </a:rPr>
              <a:t>Centre Manager</a:t>
            </a:r>
            <a:r>
              <a:rPr lang="en-GB" altLang="en-US">
                <a:latin typeface="Arial" panose="020B0604020202020204" pitchFamily="34" charset="0"/>
                <a:ea typeface="ＭＳ Ｐゴシック" panose="020B0600070205080204" pitchFamily="34" charset="-128"/>
              </a:rPr>
              <a:t> (supported by Senior Staff) who is in charge of centre operations and has overall responsibility for the success of the course and the performance of our staff</a:t>
            </a:r>
          </a:p>
          <a:p>
            <a:pPr marL="228600" indent="-228600" eaLnBrk="1" hangingPunct="1">
              <a:buFontTx/>
              <a:buChar char="•"/>
            </a:pPr>
            <a:r>
              <a:rPr lang="en-GB" altLang="en-US">
                <a:latin typeface="Arial" panose="020B0604020202020204" pitchFamily="34" charset="0"/>
                <a:ea typeface="ＭＳ Ｐゴシック" panose="020B0600070205080204" pitchFamily="34" charset="-128"/>
              </a:rPr>
              <a:t>It is the policy of PGL to take all reasonable steps to ensure the </a:t>
            </a:r>
            <a:r>
              <a:rPr lang="en-GB" altLang="en-US" b="1">
                <a:latin typeface="Arial" panose="020B0604020202020204" pitchFamily="34" charset="0"/>
                <a:ea typeface="ＭＳ Ｐゴシック" panose="020B0600070205080204" pitchFamily="34" charset="-128"/>
              </a:rPr>
              <a:t>safety and security</a:t>
            </a:r>
            <a:r>
              <a:rPr lang="en-GB" altLang="en-US">
                <a:latin typeface="Arial" panose="020B0604020202020204" pitchFamily="34" charset="0"/>
                <a:ea typeface="ＭＳ Ｐゴシック" panose="020B0600070205080204" pitchFamily="34" charset="-128"/>
              </a:rPr>
              <a:t> of all guests and staff on our centres (details in Code of Practice)</a:t>
            </a:r>
          </a:p>
          <a:p>
            <a:pPr marL="228600" indent="-228600" eaLnBrk="1" hangingPunct="1">
              <a:buFontTx/>
              <a:buChar char="•"/>
            </a:pPr>
            <a:r>
              <a:rPr lang="en-GB" altLang="en-US">
                <a:latin typeface="Arial" panose="020B0604020202020204" pitchFamily="34" charset="0"/>
                <a:ea typeface="ＭＳ Ｐゴシック" panose="020B0600070205080204" pitchFamily="34" charset="-128"/>
              </a:rPr>
              <a:t>Each centre has at least two </a:t>
            </a:r>
            <a:r>
              <a:rPr lang="en-GB" altLang="en-US" b="1">
                <a:latin typeface="Arial" panose="020B0604020202020204" pitchFamily="34" charset="0"/>
                <a:ea typeface="ＭＳ Ｐゴシック" panose="020B0600070205080204" pitchFamily="34" charset="-128"/>
              </a:rPr>
              <a:t>First Aid</a:t>
            </a:r>
            <a:r>
              <a:rPr lang="en-GB" altLang="en-US">
                <a:latin typeface="Arial" panose="020B0604020202020204" pitchFamily="34" charset="0"/>
                <a:ea typeface="ＭＳ Ｐゴシック" panose="020B0600070205080204" pitchFamily="34" charset="-128"/>
              </a:rPr>
              <a:t> staff who hold the </a:t>
            </a:r>
            <a:r>
              <a:rPr lang="ja-JP" altLang="en-GB">
                <a:latin typeface="Arial" panose="020B0604020202020204" pitchFamily="34" charset="0"/>
                <a:ea typeface="ＭＳ Ｐゴシック" panose="020B0600070205080204" pitchFamily="34" charset="-128"/>
              </a:rPr>
              <a:t>“</a:t>
            </a:r>
            <a:r>
              <a:rPr lang="en-GB" altLang="ja-JP">
                <a:latin typeface="Arial" panose="020B0604020202020204" pitchFamily="34" charset="0"/>
                <a:ea typeface="ＭＳ Ｐゴシック" panose="020B0600070205080204" pitchFamily="34" charset="-128"/>
              </a:rPr>
              <a:t>First Aid at Work</a:t>
            </a:r>
            <a:r>
              <a:rPr lang="ja-JP" altLang="en-GB">
                <a:latin typeface="Arial" panose="020B0604020202020204" pitchFamily="34" charset="0"/>
                <a:ea typeface="ＭＳ Ｐゴシック" panose="020B0600070205080204" pitchFamily="34" charset="-128"/>
              </a:rPr>
              <a:t>”</a:t>
            </a:r>
            <a:r>
              <a:rPr lang="en-GB" altLang="ja-JP">
                <a:latin typeface="Arial" panose="020B0604020202020204" pitchFamily="34" charset="0"/>
                <a:ea typeface="ＭＳ Ｐゴシック" panose="020B0600070205080204" pitchFamily="34" charset="-128"/>
              </a:rPr>
              <a:t> qualification and in addition all our instructors and group leaders complete an 8 hour first aid course. Party Leaders and teachers will ultimately remain responsible for the administration of first aid to their party members</a:t>
            </a:r>
          </a:p>
          <a:p>
            <a:pPr marL="228600" indent="-228600" eaLnBrk="1" hangingPunct="1">
              <a:buFontTx/>
              <a:buChar char="•"/>
            </a:pPr>
            <a:r>
              <a:rPr lang="en-GB" altLang="en-US">
                <a:latin typeface="Arial" panose="020B0604020202020204" pitchFamily="34" charset="0"/>
                <a:ea typeface="ＭＳ Ｐゴシック" panose="020B0600070205080204" pitchFamily="34" charset="-128"/>
              </a:rPr>
              <a:t>There are rigorous general accident and </a:t>
            </a:r>
            <a:r>
              <a:rPr lang="en-GB" altLang="en-US" b="1">
                <a:latin typeface="Arial" panose="020B0604020202020204" pitchFamily="34" charset="0"/>
                <a:ea typeface="ＭＳ Ｐゴシック" panose="020B0600070205080204" pitchFamily="34" charset="-128"/>
              </a:rPr>
              <a:t>emergency procedures </a:t>
            </a:r>
            <a:r>
              <a:rPr lang="en-GB" altLang="en-US">
                <a:latin typeface="Arial" panose="020B0604020202020204" pitchFamily="34" charset="0"/>
                <a:ea typeface="ＭＳ Ｐゴシック" panose="020B0600070205080204" pitchFamily="34" charset="-128"/>
              </a:rPr>
              <a:t>in place</a:t>
            </a:r>
          </a:p>
          <a:p>
            <a:pPr marL="228600" indent="-228600" eaLnBrk="1" hangingPunct="1">
              <a:buFontTx/>
              <a:buChar char="•"/>
            </a:pPr>
            <a:r>
              <a:rPr lang="en-GB" altLang="en-US">
                <a:latin typeface="Arial" panose="020B0604020202020204" pitchFamily="34" charset="0"/>
                <a:ea typeface="ＭＳ Ｐゴシック" panose="020B0600070205080204" pitchFamily="34" charset="-128"/>
              </a:rPr>
              <a:t>Through the </a:t>
            </a:r>
            <a:r>
              <a:rPr lang="en-GB" altLang="en-US" b="1">
                <a:latin typeface="Arial" panose="020B0604020202020204" pitchFamily="34" charset="0"/>
                <a:ea typeface="ＭＳ Ｐゴシック" panose="020B0600070205080204" pitchFamily="34" charset="-128"/>
              </a:rPr>
              <a:t>Quality Badge Programme</a:t>
            </a:r>
            <a:r>
              <a:rPr lang="en-GB" altLang="en-US">
                <a:latin typeface="Arial" panose="020B0604020202020204" pitchFamily="34" charset="0"/>
                <a:ea typeface="ＭＳ Ｐゴシック" panose="020B0600070205080204" pitchFamily="34" charset="-128"/>
              </a:rPr>
              <a:t> you can be confident that recognised providers fulfil all the necessary criteria as laid down by the DfE, thereby better </a:t>
            </a:r>
            <a:r>
              <a:rPr lang="en-US" altLang="en-US">
                <a:latin typeface="Arial" panose="020B0604020202020204" pitchFamily="34" charset="0"/>
                <a:ea typeface="ＭＳ Ｐゴシック" panose="020B0600070205080204" pitchFamily="34" charset="-128"/>
              </a:rPr>
              <a:t>enabling Party Leaders to manage visits safely, efficiently and beneficially</a:t>
            </a:r>
            <a:endParaRPr lang="en-GB" altLang="en-US">
              <a:latin typeface="Arial" panose="020B0604020202020204" pitchFamily="34" charset="0"/>
              <a:ea typeface="ＭＳ Ｐゴシック" panose="020B0600070205080204" pitchFamily="34" charset="-128"/>
            </a:endParaRPr>
          </a:p>
          <a:p>
            <a:pPr marL="228600" indent="-228600" eaLnBrk="1" hangingPunct="1"/>
            <a:endParaRPr lang="en-GB" altLang="en-US">
              <a:latin typeface="Arial" panose="020B0604020202020204" pitchFamily="34" charset="0"/>
              <a:ea typeface="ＭＳ Ｐゴシック" panose="020B0600070205080204" pitchFamily="34" charset="-128"/>
            </a:endParaRPr>
          </a:p>
          <a:p>
            <a:pPr marL="228600" indent="-228600" algn="just" eaLnBrk="1" hangingPunct="1"/>
            <a:endParaRPr lang="en-GB" altLang="en-US" b="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9D5F7717-603A-4635-99F6-49D467D2F5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fld id="{64BA7595-671C-4834-B36D-69A4C34A0AD6}" type="slidenum">
              <a:rPr lang="en-GB" altLang="en-US" sz="1200" i="0"/>
              <a:pPr eaLnBrk="1" hangingPunct="1"/>
              <a:t>6</a:t>
            </a:fld>
            <a:endParaRPr lang="en-GB" altLang="en-US" sz="1200" i="0"/>
          </a:p>
        </p:txBody>
      </p:sp>
      <p:sp>
        <p:nvSpPr>
          <p:cNvPr id="50178" name="Rectangle 2">
            <a:extLst>
              <a:ext uri="{FF2B5EF4-FFF2-40B4-BE49-F238E27FC236}">
                <a16:creationId xmlns:a16="http://schemas.microsoft.com/office/drawing/2014/main" id="{DF295553-15E3-4D59-96E2-6B78F80131B5}"/>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74888ADF-FDB8-45EF-A140-5335EB9515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156C09C0-E456-4A83-B64D-DA63173A73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fld id="{ADAD1F72-3A9A-42D1-B1FE-2A50D40FC0FC}" type="slidenum">
              <a:rPr lang="en-GB" altLang="en-US" sz="1200" i="0"/>
              <a:pPr eaLnBrk="1" hangingPunct="1"/>
              <a:t>7</a:t>
            </a:fld>
            <a:endParaRPr lang="en-GB" altLang="en-US" sz="1200" i="0"/>
          </a:p>
        </p:txBody>
      </p:sp>
      <p:sp>
        <p:nvSpPr>
          <p:cNvPr id="54274" name="Rectangle 2">
            <a:extLst>
              <a:ext uri="{FF2B5EF4-FFF2-40B4-BE49-F238E27FC236}">
                <a16:creationId xmlns:a16="http://schemas.microsoft.com/office/drawing/2014/main" id="{40312944-91D7-41DD-B836-3ACDF64F80A2}"/>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C43B053E-653A-46BB-8289-BC1A2058D7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GB" altLang="en-US">
                <a:latin typeface="Arial" panose="020B0604020202020204" pitchFamily="34" charset="0"/>
                <a:ea typeface="ＭＳ Ｐゴシック" panose="020B0600070205080204" pitchFamily="34" charset="-128"/>
              </a:rPr>
              <a:t> Benefits of a multi-activity course include:</a:t>
            </a:r>
          </a:p>
          <a:p>
            <a:pPr eaLnBrk="1" hangingPunct="1"/>
            <a:endParaRPr lang="en-GB" altLang="en-US">
              <a:latin typeface="Arial" panose="020B0604020202020204" pitchFamily="34" charset="0"/>
              <a:ea typeface="ＭＳ Ｐゴシック" panose="020B0600070205080204" pitchFamily="34" charset="-128"/>
            </a:endParaRPr>
          </a:p>
          <a:p>
            <a:pPr eaLnBrk="1" hangingPunct="1"/>
            <a:r>
              <a:rPr lang="en-GB" altLang="en-US">
                <a:latin typeface="Arial" panose="020B0604020202020204" pitchFamily="34" charset="0"/>
                <a:ea typeface="ＭＳ Ｐゴシック" panose="020B0600070205080204" pitchFamily="34" charset="-128"/>
              </a:rPr>
              <a:t>- improved self confidence</a:t>
            </a:r>
          </a:p>
          <a:p>
            <a:pPr eaLnBrk="1" hangingPunct="1"/>
            <a:r>
              <a:rPr lang="en-GB" altLang="en-US">
                <a:latin typeface="Arial" panose="020B0604020202020204" pitchFamily="34" charset="0"/>
                <a:ea typeface="ＭＳ Ｐゴシック" panose="020B0600070205080204" pitchFamily="34" charset="-128"/>
              </a:rPr>
              <a:t>- improved team-building skills</a:t>
            </a:r>
          </a:p>
          <a:p>
            <a:pPr eaLnBrk="1" hangingPunct="1"/>
            <a:r>
              <a:rPr lang="en-GB" altLang="en-US">
                <a:latin typeface="Arial" panose="020B0604020202020204" pitchFamily="34" charset="0"/>
                <a:ea typeface="ＭＳ Ｐゴシック" panose="020B0600070205080204" pitchFamily="34" charset="-128"/>
              </a:rPr>
              <a:t>- better peer group relationships </a:t>
            </a:r>
          </a:p>
          <a:p>
            <a:pPr eaLnBrk="1" hangingPunct="1"/>
            <a:r>
              <a:rPr lang="en-GB" altLang="en-US">
                <a:latin typeface="Arial" panose="020B0604020202020204" pitchFamily="34" charset="0"/>
                <a:ea typeface="ＭＳ Ｐゴシック" panose="020B0600070205080204" pitchFamily="34" charset="-128"/>
              </a:rPr>
              <a:t>- raised self esteem </a:t>
            </a:r>
          </a:p>
          <a:p>
            <a:pPr eaLnBrk="1" hangingPunct="1"/>
            <a:r>
              <a:rPr lang="en-GB" altLang="en-US">
                <a:latin typeface="Arial" panose="020B0604020202020204" pitchFamily="34" charset="0"/>
                <a:ea typeface="ＭＳ Ｐゴシック" panose="020B0600070205080204" pitchFamily="34" charset="-128"/>
              </a:rPr>
              <a:t>- increased motivation.</a:t>
            </a:r>
          </a:p>
          <a:p>
            <a:pPr algn="just" eaLnBrk="1" hangingPunct="1"/>
            <a:endParaRPr lang="en-US" altLang="en-US" b="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5678D72-0284-4696-8B7C-6E3FB9A8E5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fld id="{FC086ACD-8582-494F-8C9A-040384E3AEA6}" type="slidenum">
              <a:rPr lang="en-GB" altLang="en-US" sz="1200" i="0"/>
              <a:pPr eaLnBrk="1" hangingPunct="1"/>
              <a:t>8</a:t>
            </a:fld>
            <a:endParaRPr lang="en-GB" altLang="en-US" sz="1200" i="0"/>
          </a:p>
        </p:txBody>
      </p:sp>
      <p:sp>
        <p:nvSpPr>
          <p:cNvPr id="56322" name="Rectangle 2">
            <a:extLst>
              <a:ext uri="{FF2B5EF4-FFF2-40B4-BE49-F238E27FC236}">
                <a16:creationId xmlns:a16="http://schemas.microsoft.com/office/drawing/2014/main" id="{2CDCD3F3-54F6-4459-B3BD-0EBCB372CE55}"/>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85141276-9EDD-4F4D-8F04-58E382D8945C}"/>
              </a:ext>
            </a:extLst>
          </p:cNvPr>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 typeface="Arial"/>
              <a:buChar char="•"/>
              <a:defRPr/>
            </a:pPr>
            <a:r>
              <a:rPr lang="en-GB" dirty="0"/>
              <a:t>The activities shown offer individual as well as team challenges</a:t>
            </a:r>
          </a:p>
          <a:p>
            <a:pPr marL="171450" indent="-171450">
              <a:buFont typeface="Arial"/>
              <a:buChar char="•"/>
              <a:defRPr/>
            </a:pPr>
            <a:r>
              <a:rPr lang="en-GB" dirty="0"/>
              <a:t>Activities are designed to encourage new skills and develop existing ones</a:t>
            </a:r>
          </a:p>
          <a:p>
            <a:pPr marL="171450" indent="-171450">
              <a:buFont typeface="Arial"/>
              <a:buChar char="•"/>
              <a:defRPr/>
            </a:pPr>
            <a:r>
              <a:rPr lang="en-GB" dirty="0"/>
              <a:t>Specific activities can be requested (though not guaranteed) and the programme is discussed on arrival at the centre</a:t>
            </a:r>
          </a:p>
          <a:p>
            <a:pPr eaLnBrk="1" hangingPunct="1">
              <a:defRPr/>
            </a:pP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4B0F8505-450A-4D0D-B988-A9A2BC4D6B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fld id="{0F16E292-A247-4CBD-A9A0-C11C333962D4}" type="slidenum">
              <a:rPr lang="en-GB" altLang="en-US" sz="1200" i="0"/>
              <a:pPr eaLnBrk="1" hangingPunct="1"/>
              <a:t>9</a:t>
            </a:fld>
            <a:endParaRPr lang="en-GB" altLang="en-US" sz="1200" i="0"/>
          </a:p>
        </p:txBody>
      </p:sp>
      <p:sp>
        <p:nvSpPr>
          <p:cNvPr id="58370" name="Rectangle 2">
            <a:extLst>
              <a:ext uri="{FF2B5EF4-FFF2-40B4-BE49-F238E27FC236}">
                <a16:creationId xmlns:a16="http://schemas.microsoft.com/office/drawing/2014/main" id="{F010D3C3-B99B-4F60-82E6-6F478E309A48}"/>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C9344851-25C7-4E75-8982-84695681FB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43EFA7E-EA91-461B-90DB-3F74ACC80FF7}"/>
              </a:ext>
            </a:extLst>
          </p:cNvPr>
          <p:cNvSpPr>
            <a:spLocks noGrp="1"/>
          </p:cNvSpPr>
          <p:nvPr>
            <p:ph type="dt" sz="half" idx="10"/>
          </p:nvPr>
        </p:nvSpPr>
        <p:spPr/>
        <p:txBody>
          <a:bodyPr/>
          <a:lstStyle>
            <a:lvl1pPr>
              <a:defRPr/>
            </a:lvl1pPr>
          </a:lstStyle>
          <a:p>
            <a:fld id="{DEA01D53-AE43-4103-9987-DA3BB509C5BA}" type="datetimeFigureOut">
              <a:rPr lang="en-GB" altLang="en-US"/>
              <a:pPr/>
              <a:t>05/03/2024</a:t>
            </a:fld>
            <a:endParaRPr lang="en-GB" altLang="en-US"/>
          </a:p>
        </p:txBody>
      </p:sp>
      <p:sp>
        <p:nvSpPr>
          <p:cNvPr id="5" name="Footer Placeholder 4">
            <a:extLst>
              <a:ext uri="{FF2B5EF4-FFF2-40B4-BE49-F238E27FC236}">
                <a16:creationId xmlns:a16="http://schemas.microsoft.com/office/drawing/2014/main" id="{550871D6-3732-4035-A5B9-0DA1E1F0C2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19075B-7E49-4C67-B532-FC7CCA79D30C}"/>
              </a:ext>
            </a:extLst>
          </p:cNvPr>
          <p:cNvSpPr>
            <a:spLocks noGrp="1"/>
          </p:cNvSpPr>
          <p:nvPr>
            <p:ph type="sldNum" sz="quarter" idx="12"/>
          </p:nvPr>
        </p:nvSpPr>
        <p:spPr/>
        <p:txBody>
          <a:bodyPr/>
          <a:lstStyle>
            <a:lvl1pPr>
              <a:defRPr/>
            </a:lvl1pPr>
          </a:lstStyle>
          <a:p>
            <a:fld id="{E96A20F2-6611-4E45-BB66-D2F16A6C3666}" type="slidenum">
              <a:rPr lang="en-GB" altLang="en-US"/>
              <a:pPr/>
              <a:t>‹#›</a:t>
            </a:fld>
            <a:endParaRPr lang="en-GB" altLang="en-US"/>
          </a:p>
        </p:txBody>
      </p:sp>
    </p:spTree>
    <p:extLst>
      <p:ext uri="{BB962C8B-B14F-4D97-AF65-F5344CB8AC3E}">
        <p14:creationId xmlns:p14="http://schemas.microsoft.com/office/powerpoint/2010/main" val="1473671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Picture 7" descr="PGL LOGO OFFICIAL_with Drop Shadow.png">
            <a:extLst>
              <a:ext uri="{FF2B5EF4-FFF2-40B4-BE49-F238E27FC236}">
                <a16:creationId xmlns:a16="http://schemas.microsoft.com/office/drawing/2014/main" id="{8CF32DEE-4A45-4A78-9B81-30981516A0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98425"/>
            <a:ext cx="1328737"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28716" y="2889998"/>
            <a:ext cx="7772400" cy="1470025"/>
          </a:xfrm>
        </p:spPr>
        <p:txBody>
          <a:bodyPr/>
          <a:lstStyle>
            <a:lvl1pPr algn="l">
              <a:defRPr>
                <a:solidFill>
                  <a:srgbClr val="FFFFFF"/>
                </a:solidFill>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BB8BFCE7-FD93-43BF-AC90-0A8F8528633E}"/>
              </a:ext>
            </a:extLst>
          </p:cNvPr>
          <p:cNvSpPr>
            <a:spLocks noGrp="1"/>
          </p:cNvSpPr>
          <p:nvPr>
            <p:ph type="sldNum" sz="quarter" idx="10"/>
          </p:nvPr>
        </p:nvSpPr>
        <p:spPr/>
        <p:txBody>
          <a:bodyPr/>
          <a:lstStyle>
            <a:lvl1pPr>
              <a:defRPr/>
            </a:lvl1pPr>
          </a:lstStyle>
          <a:p>
            <a:fld id="{E300C969-07DC-4068-A2AA-89D3A2E5619B}" type="slidenum">
              <a:rPr lang="en-GB" altLang="en-US"/>
              <a:pPr/>
              <a:t>‹#›</a:t>
            </a:fld>
            <a:endParaRPr lang="en-GB" altLang="en-US"/>
          </a:p>
        </p:txBody>
      </p:sp>
    </p:spTree>
    <p:extLst>
      <p:ext uri="{BB962C8B-B14F-4D97-AF65-F5344CB8AC3E}">
        <p14:creationId xmlns:p14="http://schemas.microsoft.com/office/powerpoint/2010/main" val="146121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3" name="Picture 7" descr="PGL LOGO OFFICIAL_with Drop Shadow.png">
            <a:extLst>
              <a:ext uri="{FF2B5EF4-FFF2-40B4-BE49-F238E27FC236}">
                <a16:creationId xmlns:a16="http://schemas.microsoft.com/office/drawing/2014/main" id="{C98388C4-565E-4619-B1E7-0C880F89D3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98425"/>
            <a:ext cx="1328737"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28716" y="2889998"/>
            <a:ext cx="7772400" cy="1470025"/>
          </a:xfrm>
        </p:spPr>
        <p:txBody>
          <a:bodyPr/>
          <a:lstStyle>
            <a:lvl1pPr algn="l">
              <a:defRPr>
                <a:solidFill>
                  <a:srgbClr val="FFFFFF"/>
                </a:solidFill>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841CDD91-EA3F-453F-BE6C-10B495763E67}"/>
              </a:ext>
            </a:extLst>
          </p:cNvPr>
          <p:cNvSpPr>
            <a:spLocks noGrp="1"/>
          </p:cNvSpPr>
          <p:nvPr>
            <p:ph type="sldNum" sz="quarter" idx="10"/>
          </p:nvPr>
        </p:nvSpPr>
        <p:spPr/>
        <p:txBody>
          <a:bodyPr/>
          <a:lstStyle>
            <a:lvl1pPr>
              <a:defRPr/>
            </a:lvl1pPr>
          </a:lstStyle>
          <a:p>
            <a:fld id="{0088B4A5-8725-4D31-BFAB-F33DF4C325DB}" type="slidenum">
              <a:rPr lang="en-GB" altLang="en-US"/>
              <a:pPr/>
              <a:t>‹#›</a:t>
            </a:fld>
            <a:endParaRPr lang="en-GB" altLang="en-US"/>
          </a:p>
        </p:txBody>
      </p:sp>
    </p:spTree>
    <p:extLst>
      <p:ext uri="{BB962C8B-B14F-4D97-AF65-F5344CB8AC3E}">
        <p14:creationId xmlns:p14="http://schemas.microsoft.com/office/powerpoint/2010/main" val="3019018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665"/>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68738"/>
            <a:ext cx="3008313" cy="37574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B721591-74B6-4C5C-B412-42EE74619286}"/>
              </a:ext>
            </a:extLst>
          </p:cNvPr>
          <p:cNvSpPr>
            <a:spLocks noGrp="1"/>
          </p:cNvSpPr>
          <p:nvPr>
            <p:ph type="dt" sz="half" idx="10"/>
          </p:nvPr>
        </p:nvSpPr>
        <p:spPr/>
        <p:txBody>
          <a:bodyPr/>
          <a:lstStyle>
            <a:lvl1pPr>
              <a:defRPr/>
            </a:lvl1pPr>
          </a:lstStyle>
          <a:p>
            <a:fld id="{BEF105CE-1FF7-4A1A-94BD-EED03E6427E1}" type="datetimeFigureOut">
              <a:rPr lang="en-GB" altLang="en-US"/>
              <a:pPr/>
              <a:t>05/03/2024</a:t>
            </a:fld>
            <a:endParaRPr lang="en-GB" altLang="en-US"/>
          </a:p>
        </p:txBody>
      </p:sp>
      <p:sp>
        <p:nvSpPr>
          <p:cNvPr id="6" name="Footer Placeholder 4">
            <a:extLst>
              <a:ext uri="{FF2B5EF4-FFF2-40B4-BE49-F238E27FC236}">
                <a16:creationId xmlns:a16="http://schemas.microsoft.com/office/drawing/2014/main" id="{E664316A-8C63-4038-8905-B1F3B94891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D083C6D-76BF-408B-BEEA-3C4696584974}"/>
              </a:ext>
            </a:extLst>
          </p:cNvPr>
          <p:cNvSpPr>
            <a:spLocks noGrp="1"/>
          </p:cNvSpPr>
          <p:nvPr>
            <p:ph type="sldNum" sz="quarter" idx="12"/>
          </p:nvPr>
        </p:nvSpPr>
        <p:spPr/>
        <p:txBody>
          <a:bodyPr/>
          <a:lstStyle>
            <a:lvl1pPr>
              <a:defRPr/>
            </a:lvl1pPr>
          </a:lstStyle>
          <a:p>
            <a:fld id="{B28B5E22-8069-402F-8AF8-5CC24ECA0A27}" type="slidenum">
              <a:rPr lang="en-GB" altLang="en-US"/>
              <a:pPr/>
              <a:t>‹#›</a:t>
            </a:fld>
            <a:endParaRPr lang="en-GB" altLang="en-US"/>
          </a:p>
        </p:txBody>
      </p:sp>
    </p:spTree>
    <p:extLst>
      <p:ext uri="{BB962C8B-B14F-4D97-AF65-F5344CB8AC3E}">
        <p14:creationId xmlns:p14="http://schemas.microsoft.com/office/powerpoint/2010/main" val="460633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9C25C1D-3D5F-476B-BB10-2FA6A23C5B98}"/>
              </a:ext>
            </a:extLst>
          </p:cNvPr>
          <p:cNvSpPr>
            <a:spLocks noGrp="1"/>
          </p:cNvSpPr>
          <p:nvPr>
            <p:ph type="dt" sz="half" idx="10"/>
          </p:nvPr>
        </p:nvSpPr>
        <p:spPr/>
        <p:txBody>
          <a:bodyPr/>
          <a:lstStyle>
            <a:lvl1pPr>
              <a:defRPr/>
            </a:lvl1pPr>
          </a:lstStyle>
          <a:p>
            <a:fld id="{6F967DD1-9400-4254-99D7-A02E4D5E7B75}" type="datetimeFigureOut">
              <a:rPr lang="en-GB" altLang="en-US"/>
              <a:pPr/>
              <a:t>05/03/2024</a:t>
            </a:fld>
            <a:endParaRPr lang="en-GB" altLang="en-US"/>
          </a:p>
        </p:txBody>
      </p:sp>
      <p:sp>
        <p:nvSpPr>
          <p:cNvPr id="6" name="Footer Placeholder 4">
            <a:extLst>
              <a:ext uri="{FF2B5EF4-FFF2-40B4-BE49-F238E27FC236}">
                <a16:creationId xmlns:a16="http://schemas.microsoft.com/office/drawing/2014/main" id="{D0ECDB42-C0E3-49C8-ADC3-7EBE9E80F4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3E6E22-F69B-47BB-8587-CC006C642E95}"/>
              </a:ext>
            </a:extLst>
          </p:cNvPr>
          <p:cNvSpPr>
            <a:spLocks noGrp="1"/>
          </p:cNvSpPr>
          <p:nvPr>
            <p:ph type="sldNum" sz="quarter" idx="12"/>
          </p:nvPr>
        </p:nvSpPr>
        <p:spPr/>
        <p:txBody>
          <a:bodyPr/>
          <a:lstStyle>
            <a:lvl1pPr>
              <a:defRPr/>
            </a:lvl1pPr>
          </a:lstStyle>
          <a:p>
            <a:fld id="{9086BA0A-196D-4358-AAB7-40197A7AD12D}" type="slidenum">
              <a:rPr lang="en-GB" altLang="en-US"/>
              <a:pPr/>
              <a:t>‹#›</a:t>
            </a:fld>
            <a:endParaRPr lang="en-GB" altLang="en-US"/>
          </a:p>
        </p:txBody>
      </p:sp>
    </p:spTree>
    <p:extLst>
      <p:ext uri="{BB962C8B-B14F-4D97-AF65-F5344CB8AC3E}">
        <p14:creationId xmlns:p14="http://schemas.microsoft.com/office/powerpoint/2010/main" val="3148789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34342" y="274638"/>
            <a:ext cx="6852457" cy="1143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93BBE-0842-4476-95D0-8F918FC9439F}"/>
              </a:ext>
            </a:extLst>
          </p:cNvPr>
          <p:cNvSpPr>
            <a:spLocks noGrp="1"/>
          </p:cNvSpPr>
          <p:nvPr>
            <p:ph type="dt" sz="half" idx="10"/>
          </p:nvPr>
        </p:nvSpPr>
        <p:spPr/>
        <p:txBody>
          <a:bodyPr/>
          <a:lstStyle>
            <a:lvl1pPr>
              <a:defRPr/>
            </a:lvl1pPr>
          </a:lstStyle>
          <a:p>
            <a:fld id="{16EBACEC-6BEF-4F89-9D50-6AD052D3D6B0}" type="datetimeFigureOut">
              <a:rPr lang="en-GB" altLang="en-US"/>
              <a:pPr/>
              <a:t>05/03/2024</a:t>
            </a:fld>
            <a:endParaRPr lang="en-GB" altLang="en-US"/>
          </a:p>
        </p:txBody>
      </p:sp>
      <p:sp>
        <p:nvSpPr>
          <p:cNvPr id="5" name="Footer Placeholder 4">
            <a:extLst>
              <a:ext uri="{FF2B5EF4-FFF2-40B4-BE49-F238E27FC236}">
                <a16:creationId xmlns:a16="http://schemas.microsoft.com/office/drawing/2014/main" id="{2F0589F2-0310-43D9-AB0F-46C5D75CF1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09E284-C3BB-41BA-BA7A-209ABE7F5DCC}"/>
              </a:ext>
            </a:extLst>
          </p:cNvPr>
          <p:cNvSpPr>
            <a:spLocks noGrp="1"/>
          </p:cNvSpPr>
          <p:nvPr>
            <p:ph type="sldNum" sz="quarter" idx="12"/>
          </p:nvPr>
        </p:nvSpPr>
        <p:spPr/>
        <p:txBody>
          <a:bodyPr/>
          <a:lstStyle>
            <a:lvl1pPr>
              <a:defRPr/>
            </a:lvl1pPr>
          </a:lstStyle>
          <a:p>
            <a:fld id="{80FDF8FA-8032-4B49-BF40-E09EAB833C90}" type="slidenum">
              <a:rPr lang="en-GB" altLang="en-US"/>
              <a:pPr/>
              <a:t>‹#›</a:t>
            </a:fld>
            <a:endParaRPr lang="en-GB" altLang="en-US"/>
          </a:p>
        </p:txBody>
      </p:sp>
    </p:spTree>
    <p:extLst>
      <p:ext uri="{BB962C8B-B14F-4D97-AF65-F5344CB8AC3E}">
        <p14:creationId xmlns:p14="http://schemas.microsoft.com/office/powerpoint/2010/main" val="3737976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1BC7E-6128-4369-BB7B-C6499F957B69}"/>
              </a:ext>
            </a:extLst>
          </p:cNvPr>
          <p:cNvSpPr>
            <a:spLocks noGrp="1"/>
          </p:cNvSpPr>
          <p:nvPr>
            <p:ph type="dt" sz="half" idx="10"/>
          </p:nvPr>
        </p:nvSpPr>
        <p:spPr/>
        <p:txBody>
          <a:bodyPr/>
          <a:lstStyle>
            <a:lvl1pPr>
              <a:defRPr/>
            </a:lvl1pPr>
          </a:lstStyle>
          <a:p>
            <a:fld id="{0490FE9B-6552-4032-93AA-6E7FD6679253}" type="datetimeFigureOut">
              <a:rPr lang="en-GB" altLang="en-US"/>
              <a:pPr/>
              <a:t>05/03/2024</a:t>
            </a:fld>
            <a:endParaRPr lang="en-GB" altLang="en-US"/>
          </a:p>
        </p:txBody>
      </p:sp>
      <p:sp>
        <p:nvSpPr>
          <p:cNvPr id="5" name="Footer Placeholder 4">
            <a:extLst>
              <a:ext uri="{FF2B5EF4-FFF2-40B4-BE49-F238E27FC236}">
                <a16:creationId xmlns:a16="http://schemas.microsoft.com/office/drawing/2014/main" id="{A1B8031B-F582-4614-B74A-E665A8D94C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B324AC-0D0E-4A10-B26C-8CDDEBCA53F6}"/>
              </a:ext>
            </a:extLst>
          </p:cNvPr>
          <p:cNvSpPr>
            <a:spLocks noGrp="1"/>
          </p:cNvSpPr>
          <p:nvPr>
            <p:ph type="sldNum" sz="quarter" idx="12"/>
          </p:nvPr>
        </p:nvSpPr>
        <p:spPr/>
        <p:txBody>
          <a:bodyPr/>
          <a:lstStyle>
            <a:lvl1pPr>
              <a:defRPr/>
            </a:lvl1pPr>
          </a:lstStyle>
          <a:p>
            <a:fld id="{72B6569A-7EC2-4441-B8CC-F93F45EB98E0}" type="slidenum">
              <a:rPr lang="en-GB" altLang="en-US"/>
              <a:pPr/>
              <a:t>‹#›</a:t>
            </a:fld>
            <a:endParaRPr lang="en-GB" altLang="en-US"/>
          </a:p>
        </p:txBody>
      </p:sp>
    </p:spTree>
    <p:extLst>
      <p:ext uri="{BB962C8B-B14F-4D97-AF65-F5344CB8AC3E}">
        <p14:creationId xmlns:p14="http://schemas.microsoft.com/office/powerpoint/2010/main" val="2937510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a:extLst>
              <a:ext uri="{FF2B5EF4-FFF2-40B4-BE49-F238E27FC236}">
                <a16:creationId xmlns:a16="http://schemas.microsoft.com/office/drawing/2014/main" id="{3258AAC5-57B4-42CF-ADF4-FB751747576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47339E91-DFED-428B-886F-8D9F12E6344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DC5A8D7E-03CB-4FA9-A4E8-7EC7C5B7C3FC}"/>
              </a:ext>
            </a:extLst>
          </p:cNvPr>
          <p:cNvSpPr>
            <a:spLocks noGrp="1" noChangeArrowheads="1"/>
          </p:cNvSpPr>
          <p:nvPr>
            <p:ph type="sldNum" sz="quarter" idx="12"/>
          </p:nvPr>
        </p:nvSpPr>
        <p:spPr>
          <a:ln/>
        </p:spPr>
        <p:txBody>
          <a:bodyPr/>
          <a:lstStyle>
            <a:lvl1pPr>
              <a:defRPr/>
            </a:lvl1pPr>
          </a:lstStyle>
          <a:p>
            <a:fld id="{A98EEE67-FA1A-450A-9D3F-DEDA9847E2DD}" type="slidenum">
              <a:rPr lang="en-GB" altLang="en-US"/>
              <a:pPr/>
              <a:t>‹#›</a:t>
            </a:fld>
            <a:endParaRPr lang="en-GB" altLang="en-US"/>
          </a:p>
        </p:txBody>
      </p:sp>
    </p:spTree>
    <p:extLst>
      <p:ext uri="{BB962C8B-B14F-4D97-AF65-F5344CB8AC3E}">
        <p14:creationId xmlns:p14="http://schemas.microsoft.com/office/powerpoint/2010/main" val="3196310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040373A9-5C09-4CD6-B102-36F96E6C220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C95C4ACF-0573-4434-BCCE-395DED72D67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1E681E56-8925-4EDC-8B5B-E76ED00B8B90}"/>
              </a:ext>
            </a:extLst>
          </p:cNvPr>
          <p:cNvSpPr>
            <a:spLocks noGrp="1" noChangeArrowheads="1"/>
          </p:cNvSpPr>
          <p:nvPr>
            <p:ph type="sldNum" sz="quarter" idx="12"/>
          </p:nvPr>
        </p:nvSpPr>
        <p:spPr>
          <a:ln/>
        </p:spPr>
        <p:txBody>
          <a:bodyPr/>
          <a:lstStyle>
            <a:lvl1pPr>
              <a:defRPr/>
            </a:lvl1pPr>
          </a:lstStyle>
          <a:p>
            <a:fld id="{064862E4-6BBB-4530-BD21-1334B889E516}" type="slidenum">
              <a:rPr lang="en-GB" altLang="en-US"/>
              <a:pPr/>
              <a:t>‹#›</a:t>
            </a:fld>
            <a:endParaRPr lang="en-GB" altLang="en-US"/>
          </a:p>
        </p:txBody>
      </p:sp>
    </p:spTree>
    <p:extLst>
      <p:ext uri="{BB962C8B-B14F-4D97-AF65-F5344CB8AC3E}">
        <p14:creationId xmlns:p14="http://schemas.microsoft.com/office/powerpoint/2010/main" val="4009504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0D18FEAE-9BF3-47D0-9D7E-382DFDD8547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C92C4E9F-E1CF-4404-8C5E-E8E1EF4DCB8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8D42E64C-63B6-439C-9A1A-B5B463D23053}"/>
              </a:ext>
            </a:extLst>
          </p:cNvPr>
          <p:cNvSpPr>
            <a:spLocks noGrp="1" noChangeArrowheads="1"/>
          </p:cNvSpPr>
          <p:nvPr>
            <p:ph type="sldNum" sz="quarter" idx="12"/>
          </p:nvPr>
        </p:nvSpPr>
        <p:spPr>
          <a:ln/>
        </p:spPr>
        <p:txBody>
          <a:bodyPr/>
          <a:lstStyle>
            <a:lvl1pPr>
              <a:defRPr/>
            </a:lvl1pPr>
          </a:lstStyle>
          <a:p>
            <a:fld id="{74BF16F9-6834-4060-B469-386859909F90}" type="slidenum">
              <a:rPr lang="en-GB" altLang="en-US"/>
              <a:pPr/>
              <a:t>‹#›</a:t>
            </a:fld>
            <a:endParaRPr lang="en-GB" altLang="en-US"/>
          </a:p>
        </p:txBody>
      </p:sp>
    </p:spTree>
    <p:extLst>
      <p:ext uri="{BB962C8B-B14F-4D97-AF65-F5344CB8AC3E}">
        <p14:creationId xmlns:p14="http://schemas.microsoft.com/office/powerpoint/2010/main" val="994583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916113"/>
            <a:ext cx="381635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916113"/>
            <a:ext cx="3817937"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0FB8C1E4-0CD9-4379-A628-877E2E220E7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1091EDD-240A-4234-BDC1-89863240FAB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4A270ACB-BA37-424B-A9D3-F9CFC7FE4E8D}"/>
              </a:ext>
            </a:extLst>
          </p:cNvPr>
          <p:cNvSpPr>
            <a:spLocks noGrp="1" noChangeArrowheads="1"/>
          </p:cNvSpPr>
          <p:nvPr>
            <p:ph type="sldNum" sz="quarter" idx="12"/>
          </p:nvPr>
        </p:nvSpPr>
        <p:spPr>
          <a:ln/>
        </p:spPr>
        <p:txBody>
          <a:bodyPr/>
          <a:lstStyle>
            <a:lvl1pPr>
              <a:defRPr/>
            </a:lvl1pPr>
          </a:lstStyle>
          <a:p>
            <a:fld id="{16D0589D-B6AF-4102-A477-23F5465D0F4A}" type="slidenum">
              <a:rPr lang="en-GB" altLang="en-US"/>
              <a:pPr/>
              <a:t>‹#›</a:t>
            </a:fld>
            <a:endParaRPr lang="en-GB" altLang="en-US"/>
          </a:p>
        </p:txBody>
      </p:sp>
    </p:spTree>
    <p:extLst>
      <p:ext uri="{BB962C8B-B14F-4D97-AF65-F5344CB8AC3E}">
        <p14:creationId xmlns:p14="http://schemas.microsoft.com/office/powerpoint/2010/main" val="98041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4894" y="274638"/>
            <a:ext cx="6781905" cy="1143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73817-B2EB-4823-9FE2-DE876EA086A5}"/>
              </a:ext>
            </a:extLst>
          </p:cNvPr>
          <p:cNvSpPr>
            <a:spLocks noGrp="1"/>
          </p:cNvSpPr>
          <p:nvPr>
            <p:ph type="dt" sz="half" idx="10"/>
          </p:nvPr>
        </p:nvSpPr>
        <p:spPr/>
        <p:txBody>
          <a:bodyPr/>
          <a:lstStyle>
            <a:lvl1pPr>
              <a:defRPr/>
            </a:lvl1pPr>
          </a:lstStyle>
          <a:p>
            <a:fld id="{B56C99BE-BC8B-40A5-A444-3DFCB4AFC0CE}" type="datetimeFigureOut">
              <a:rPr lang="en-GB" altLang="en-US"/>
              <a:pPr/>
              <a:t>05/03/2024</a:t>
            </a:fld>
            <a:endParaRPr lang="en-GB" altLang="en-US"/>
          </a:p>
        </p:txBody>
      </p:sp>
      <p:sp>
        <p:nvSpPr>
          <p:cNvPr id="5" name="Footer Placeholder 4">
            <a:extLst>
              <a:ext uri="{FF2B5EF4-FFF2-40B4-BE49-F238E27FC236}">
                <a16:creationId xmlns:a16="http://schemas.microsoft.com/office/drawing/2014/main" id="{4027E374-8792-433D-A376-DCBC23B7C0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A2D8C3-CEA4-4CC3-8EE5-829C404B86E5}"/>
              </a:ext>
            </a:extLst>
          </p:cNvPr>
          <p:cNvSpPr>
            <a:spLocks noGrp="1"/>
          </p:cNvSpPr>
          <p:nvPr>
            <p:ph type="sldNum" sz="quarter" idx="12"/>
          </p:nvPr>
        </p:nvSpPr>
        <p:spPr/>
        <p:txBody>
          <a:bodyPr/>
          <a:lstStyle>
            <a:lvl1pPr>
              <a:defRPr/>
            </a:lvl1pPr>
          </a:lstStyle>
          <a:p>
            <a:fld id="{0E4F6C13-F550-4170-BC4C-C3855A38839D}" type="slidenum">
              <a:rPr lang="en-GB" altLang="en-US"/>
              <a:pPr/>
              <a:t>‹#›</a:t>
            </a:fld>
            <a:endParaRPr lang="en-GB" altLang="en-US"/>
          </a:p>
        </p:txBody>
      </p:sp>
    </p:spTree>
    <p:extLst>
      <p:ext uri="{BB962C8B-B14F-4D97-AF65-F5344CB8AC3E}">
        <p14:creationId xmlns:p14="http://schemas.microsoft.com/office/powerpoint/2010/main" val="2988949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3CDFD2BD-CB57-4A53-94A6-0CD1D5145527}"/>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DA015E90-5B75-4C16-AC53-AB4B900A158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7">
            <a:extLst>
              <a:ext uri="{FF2B5EF4-FFF2-40B4-BE49-F238E27FC236}">
                <a16:creationId xmlns:a16="http://schemas.microsoft.com/office/drawing/2014/main" id="{3CFF8304-91A7-49A6-B70E-48DB6116EF5C}"/>
              </a:ext>
            </a:extLst>
          </p:cNvPr>
          <p:cNvSpPr>
            <a:spLocks noGrp="1" noChangeArrowheads="1"/>
          </p:cNvSpPr>
          <p:nvPr>
            <p:ph type="sldNum" sz="quarter" idx="12"/>
          </p:nvPr>
        </p:nvSpPr>
        <p:spPr>
          <a:ln/>
        </p:spPr>
        <p:txBody>
          <a:bodyPr/>
          <a:lstStyle>
            <a:lvl1pPr>
              <a:defRPr/>
            </a:lvl1pPr>
          </a:lstStyle>
          <a:p>
            <a:fld id="{11FF1311-2C51-449D-86D9-AB69DFA09A87}" type="slidenum">
              <a:rPr lang="en-GB" altLang="en-US"/>
              <a:pPr/>
              <a:t>‹#›</a:t>
            </a:fld>
            <a:endParaRPr lang="en-GB" altLang="en-US"/>
          </a:p>
        </p:txBody>
      </p:sp>
    </p:spTree>
    <p:extLst>
      <p:ext uri="{BB962C8B-B14F-4D97-AF65-F5344CB8AC3E}">
        <p14:creationId xmlns:p14="http://schemas.microsoft.com/office/powerpoint/2010/main" val="4264239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0EE2D3DE-E413-4C40-9FB5-1AA8AACF7A2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425D51AB-4FB5-4E97-A572-8A935C46827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7">
            <a:extLst>
              <a:ext uri="{FF2B5EF4-FFF2-40B4-BE49-F238E27FC236}">
                <a16:creationId xmlns:a16="http://schemas.microsoft.com/office/drawing/2014/main" id="{159DE42C-0D59-42E6-B6A0-CF4EB7712395}"/>
              </a:ext>
            </a:extLst>
          </p:cNvPr>
          <p:cNvSpPr>
            <a:spLocks noGrp="1" noChangeArrowheads="1"/>
          </p:cNvSpPr>
          <p:nvPr>
            <p:ph type="sldNum" sz="quarter" idx="12"/>
          </p:nvPr>
        </p:nvSpPr>
        <p:spPr>
          <a:ln/>
        </p:spPr>
        <p:txBody>
          <a:bodyPr/>
          <a:lstStyle>
            <a:lvl1pPr>
              <a:defRPr/>
            </a:lvl1pPr>
          </a:lstStyle>
          <a:p>
            <a:fld id="{4F8B22CF-E9A3-4C2D-A3B6-E20F72724030}" type="slidenum">
              <a:rPr lang="en-GB" altLang="en-US"/>
              <a:pPr/>
              <a:t>‹#›</a:t>
            </a:fld>
            <a:endParaRPr lang="en-GB" altLang="en-US"/>
          </a:p>
        </p:txBody>
      </p:sp>
    </p:spTree>
    <p:extLst>
      <p:ext uri="{BB962C8B-B14F-4D97-AF65-F5344CB8AC3E}">
        <p14:creationId xmlns:p14="http://schemas.microsoft.com/office/powerpoint/2010/main" val="868358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46AA7D3-C366-4455-BBF2-B9EFBDFB128F}"/>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6">
            <a:extLst>
              <a:ext uri="{FF2B5EF4-FFF2-40B4-BE49-F238E27FC236}">
                <a16:creationId xmlns:a16="http://schemas.microsoft.com/office/drawing/2014/main" id="{78222076-24BB-486C-B262-2605BE942CE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7">
            <a:extLst>
              <a:ext uri="{FF2B5EF4-FFF2-40B4-BE49-F238E27FC236}">
                <a16:creationId xmlns:a16="http://schemas.microsoft.com/office/drawing/2014/main" id="{34EE7E5C-B7A6-43B7-BDE3-FDA764101BDF}"/>
              </a:ext>
            </a:extLst>
          </p:cNvPr>
          <p:cNvSpPr>
            <a:spLocks noGrp="1" noChangeArrowheads="1"/>
          </p:cNvSpPr>
          <p:nvPr>
            <p:ph type="sldNum" sz="quarter" idx="12"/>
          </p:nvPr>
        </p:nvSpPr>
        <p:spPr>
          <a:ln/>
        </p:spPr>
        <p:txBody>
          <a:bodyPr/>
          <a:lstStyle>
            <a:lvl1pPr>
              <a:defRPr/>
            </a:lvl1pPr>
          </a:lstStyle>
          <a:p>
            <a:fld id="{84F35C1D-6159-4290-83D4-8A1E7570300E}" type="slidenum">
              <a:rPr lang="en-GB" altLang="en-US"/>
              <a:pPr/>
              <a:t>‹#›</a:t>
            </a:fld>
            <a:endParaRPr lang="en-GB" altLang="en-US"/>
          </a:p>
        </p:txBody>
      </p:sp>
    </p:spTree>
    <p:extLst>
      <p:ext uri="{BB962C8B-B14F-4D97-AF65-F5344CB8AC3E}">
        <p14:creationId xmlns:p14="http://schemas.microsoft.com/office/powerpoint/2010/main" val="3029306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2458C92-1273-4F38-BF0A-14D03FD75DB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E77544-CFF7-4D81-9365-A2F9BDE75FD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E2548B32-FC2E-4404-9546-D9F6DC75B34C}"/>
              </a:ext>
            </a:extLst>
          </p:cNvPr>
          <p:cNvSpPr>
            <a:spLocks noGrp="1" noChangeArrowheads="1"/>
          </p:cNvSpPr>
          <p:nvPr>
            <p:ph type="sldNum" sz="quarter" idx="12"/>
          </p:nvPr>
        </p:nvSpPr>
        <p:spPr>
          <a:ln/>
        </p:spPr>
        <p:txBody>
          <a:bodyPr/>
          <a:lstStyle>
            <a:lvl1pPr>
              <a:defRPr/>
            </a:lvl1pPr>
          </a:lstStyle>
          <a:p>
            <a:fld id="{C62799BB-D07C-43BD-86F5-419EED71C3D0}" type="slidenum">
              <a:rPr lang="en-GB" altLang="en-US"/>
              <a:pPr/>
              <a:t>‹#›</a:t>
            </a:fld>
            <a:endParaRPr lang="en-GB" altLang="en-US"/>
          </a:p>
        </p:txBody>
      </p:sp>
    </p:spTree>
    <p:extLst>
      <p:ext uri="{BB962C8B-B14F-4D97-AF65-F5344CB8AC3E}">
        <p14:creationId xmlns:p14="http://schemas.microsoft.com/office/powerpoint/2010/main" val="2771834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DF05207-5EFF-4FEC-BB54-7B84637039A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40AAE24-4AAA-431D-9630-7321D06844A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D5CEC194-BB13-4E44-B658-51DEC9ADCE3B}"/>
              </a:ext>
            </a:extLst>
          </p:cNvPr>
          <p:cNvSpPr>
            <a:spLocks noGrp="1" noChangeArrowheads="1"/>
          </p:cNvSpPr>
          <p:nvPr>
            <p:ph type="sldNum" sz="quarter" idx="12"/>
          </p:nvPr>
        </p:nvSpPr>
        <p:spPr>
          <a:ln/>
        </p:spPr>
        <p:txBody>
          <a:bodyPr/>
          <a:lstStyle>
            <a:lvl1pPr>
              <a:defRPr/>
            </a:lvl1pPr>
          </a:lstStyle>
          <a:p>
            <a:fld id="{ECF41E5C-712F-4F3A-A4D2-F82EE6117528}" type="slidenum">
              <a:rPr lang="en-GB" altLang="en-US"/>
              <a:pPr/>
              <a:t>‹#›</a:t>
            </a:fld>
            <a:endParaRPr lang="en-GB" altLang="en-US"/>
          </a:p>
        </p:txBody>
      </p:sp>
    </p:spTree>
    <p:extLst>
      <p:ext uri="{BB962C8B-B14F-4D97-AF65-F5344CB8AC3E}">
        <p14:creationId xmlns:p14="http://schemas.microsoft.com/office/powerpoint/2010/main" val="3442749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A71AB41F-C950-43B6-9F80-C7179892840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36E29C69-534D-4BF2-AFED-908F19FC923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67AD1AD4-5D1B-4331-AE36-3C383E9D4C32}"/>
              </a:ext>
            </a:extLst>
          </p:cNvPr>
          <p:cNvSpPr>
            <a:spLocks noGrp="1" noChangeArrowheads="1"/>
          </p:cNvSpPr>
          <p:nvPr>
            <p:ph type="sldNum" sz="quarter" idx="12"/>
          </p:nvPr>
        </p:nvSpPr>
        <p:spPr>
          <a:ln/>
        </p:spPr>
        <p:txBody>
          <a:bodyPr/>
          <a:lstStyle>
            <a:lvl1pPr>
              <a:defRPr/>
            </a:lvl1pPr>
          </a:lstStyle>
          <a:p>
            <a:fld id="{B8A26326-5502-433C-9144-240C82E960B8}" type="slidenum">
              <a:rPr lang="en-GB" altLang="en-US"/>
              <a:pPr/>
              <a:t>‹#›</a:t>
            </a:fld>
            <a:endParaRPr lang="en-GB" altLang="en-US"/>
          </a:p>
        </p:txBody>
      </p:sp>
    </p:spTree>
    <p:extLst>
      <p:ext uri="{BB962C8B-B14F-4D97-AF65-F5344CB8AC3E}">
        <p14:creationId xmlns:p14="http://schemas.microsoft.com/office/powerpoint/2010/main" val="1675217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274638"/>
            <a:ext cx="1946275"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274638"/>
            <a:ext cx="56880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06226AC3-C908-4692-BBC4-FDB286F7BEA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62F51140-0BEE-40DF-88F9-9EB21AD9E37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EB201D10-78BB-4C40-88F2-0E36B0E2E2A1}"/>
              </a:ext>
            </a:extLst>
          </p:cNvPr>
          <p:cNvSpPr>
            <a:spLocks noGrp="1" noChangeArrowheads="1"/>
          </p:cNvSpPr>
          <p:nvPr>
            <p:ph type="sldNum" sz="quarter" idx="12"/>
          </p:nvPr>
        </p:nvSpPr>
        <p:spPr>
          <a:ln/>
        </p:spPr>
        <p:txBody>
          <a:bodyPr/>
          <a:lstStyle>
            <a:lvl1pPr>
              <a:defRPr/>
            </a:lvl1pPr>
          </a:lstStyle>
          <a:p>
            <a:fld id="{2DE4B7ED-0D49-4B48-8603-EC806571D243}" type="slidenum">
              <a:rPr lang="en-GB" altLang="en-US"/>
              <a:pPr/>
              <a:t>‹#›</a:t>
            </a:fld>
            <a:endParaRPr lang="en-GB" altLang="en-US"/>
          </a:p>
        </p:txBody>
      </p:sp>
    </p:spTree>
    <p:extLst>
      <p:ext uri="{BB962C8B-B14F-4D97-AF65-F5344CB8AC3E}">
        <p14:creationId xmlns:p14="http://schemas.microsoft.com/office/powerpoint/2010/main" val="1774135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60CB8CF-907A-4A19-93A3-30A8E8709E71}"/>
              </a:ext>
            </a:extLst>
          </p:cNvPr>
          <p:cNvSpPr>
            <a:spLocks noGrp="1"/>
          </p:cNvSpPr>
          <p:nvPr>
            <p:ph type="dt" sz="half" idx="10"/>
          </p:nvPr>
        </p:nvSpPr>
        <p:spPr/>
        <p:txBody>
          <a:bodyPr/>
          <a:lstStyle>
            <a:lvl1pPr>
              <a:defRPr/>
            </a:lvl1pPr>
          </a:lstStyle>
          <a:p>
            <a:fld id="{F0B0A191-B812-4D2F-889A-ED94DEA16427}" type="datetimeFigureOut">
              <a:rPr lang="en-GB" altLang="en-US"/>
              <a:pPr/>
              <a:t>05/03/2024</a:t>
            </a:fld>
            <a:endParaRPr lang="en-GB" altLang="en-US"/>
          </a:p>
        </p:txBody>
      </p:sp>
      <p:sp>
        <p:nvSpPr>
          <p:cNvPr id="5" name="Footer Placeholder 4">
            <a:extLst>
              <a:ext uri="{FF2B5EF4-FFF2-40B4-BE49-F238E27FC236}">
                <a16:creationId xmlns:a16="http://schemas.microsoft.com/office/drawing/2014/main" id="{E3D0A8F1-B8B3-474C-9EDA-EAD1042A6B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CF38A0-324D-473D-8873-020237DFF31C}"/>
              </a:ext>
            </a:extLst>
          </p:cNvPr>
          <p:cNvSpPr>
            <a:spLocks noGrp="1"/>
          </p:cNvSpPr>
          <p:nvPr>
            <p:ph type="sldNum" sz="quarter" idx="12"/>
          </p:nvPr>
        </p:nvSpPr>
        <p:spPr/>
        <p:txBody>
          <a:bodyPr/>
          <a:lstStyle>
            <a:lvl1pPr>
              <a:defRPr/>
            </a:lvl1pPr>
          </a:lstStyle>
          <a:p>
            <a:fld id="{60FACF4B-DC32-48EC-8BEE-9401BBCAC4DB}" type="slidenum">
              <a:rPr lang="en-GB" altLang="en-US"/>
              <a:pPr/>
              <a:t>‹#›</a:t>
            </a:fld>
            <a:endParaRPr lang="en-GB" altLang="en-US"/>
          </a:p>
        </p:txBody>
      </p:sp>
    </p:spTree>
    <p:extLst>
      <p:ext uri="{BB962C8B-B14F-4D97-AF65-F5344CB8AC3E}">
        <p14:creationId xmlns:p14="http://schemas.microsoft.com/office/powerpoint/2010/main" val="2228734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75C3E1-CED9-4699-9BCB-EA76F81B83A7}"/>
              </a:ext>
            </a:extLst>
          </p:cNvPr>
          <p:cNvSpPr>
            <a:spLocks noGrp="1"/>
          </p:cNvSpPr>
          <p:nvPr>
            <p:ph type="dt" sz="half" idx="10"/>
          </p:nvPr>
        </p:nvSpPr>
        <p:spPr/>
        <p:txBody>
          <a:bodyPr/>
          <a:lstStyle>
            <a:lvl1pPr>
              <a:defRPr/>
            </a:lvl1pPr>
          </a:lstStyle>
          <a:p>
            <a:fld id="{EA5CF791-0CA1-4519-A277-332CFD486B1F}" type="datetimeFigureOut">
              <a:rPr lang="en-GB" altLang="en-US"/>
              <a:pPr/>
              <a:t>05/03/2024</a:t>
            </a:fld>
            <a:endParaRPr lang="en-GB" altLang="en-US"/>
          </a:p>
        </p:txBody>
      </p:sp>
      <p:sp>
        <p:nvSpPr>
          <p:cNvPr id="5" name="Footer Placeholder 4">
            <a:extLst>
              <a:ext uri="{FF2B5EF4-FFF2-40B4-BE49-F238E27FC236}">
                <a16:creationId xmlns:a16="http://schemas.microsoft.com/office/drawing/2014/main" id="{8558645C-FFAD-4887-9D93-5F9CC434D4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EFB493-BC3B-4E86-8786-FF7566C2A2A3}"/>
              </a:ext>
            </a:extLst>
          </p:cNvPr>
          <p:cNvSpPr>
            <a:spLocks noGrp="1"/>
          </p:cNvSpPr>
          <p:nvPr>
            <p:ph type="sldNum" sz="quarter" idx="12"/>
          </p:nvPr>
        </p:nvSpPr>
        <p:spPr/>
        <p:txBody>
          <a:bodyPr/>
          <a:lstStyle>
            <a:lvl1pPr>
              <a:defRPr/>
            </a:lvl1pPr>
          </a:lstStyle>
          <a:p>
            <a:fld id="{797D7C2D-D6EA-413D-B52B-CE6816E78B58}" type="slidenum">
              <a:rPr lang="en-GB" altLang="en-US"/>
              <a:pPr/>
              <a:t>‹#›</a:t>
            </a:fld>
            <a:endParaRPr lang="en-GB" altLang="en-US"/>
          </a:p>
        </p:txBody>
      </p:sp>
    </p:spTree>
    <p:extLst>
      <p:ext uri="{BB962C8B-B14F-4D97-AF65-F5344CB8AC3E}">
        <p14:creationId xmlns:p14="http://schemas.microsoft.com/office/powerpoint/2010/main" val="1011701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33FDCA0-6953-4AEA-8AD5-D5719A913B2A}"/>
              </a:ext>
            </a:extLst>
          </p:cNvPr>
          <p:cNvSpPr>
            <a:spLocks noGrp="1"/>
          </p:cNvSpPr>
          <p:nvPr>
            <p:ph type="dt" sz="half" idx="10"/>
          </p:nvPr>
        </p:nvSpPr>
        <p:spPr/>
        <p:txBody>
          <a:bodyPr/>
          <a:lstStyle>
            <a:lvl1pPr>
              <a:defRPr/>
            </a:lvl1pPr>
          </a:lstStyle>
          <a:p>
            <a:fld id="{F2206341-A811-447B-A3B2-59B9699EFF05}" type="datetimeFigureOut">
              <a:rPr lang="en-GB" altLang="en-US"/>
              <a:pPr/>
              <a:t>05/03/2024</a:t>
            </a:fld>
            <a:endParaRPr lang="en-GB" altLang="en-US"/>
          </a:p>
        </p:txBody>
      </p:sp>
      <p:sp>
        <p:nvSpPr>
          <p:cNvPr id="5" name="Footer Placeholder 4">
            <a:extLst>
              <a:ext uri="{FF2B5EF4-FFF2-40B4-BE49-F238E27FC236}">
                <a16:creationId xmlns:a16="http://schemas.microsoft.com/office/drawing/2014/main" id="{48858071-636F-49F9-B12D-A073E5FE1C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DD9189-4885-411D-B98B-41EDA6C39305}"/>
              </a:ext>
            </a:extLst>
          </p:cNvPr>
          <p:cNvSpPr>
            <a:spLocks noGrp="1"/>
          </p:cNvSpPr>
          <p:nvPr>
            <p:ph type="sldNum" sz="quarter" idx="12"/>
          </p:nvPr>
        </p:nvSpPr>
        <p:spPr/>
        <p:txBody>
          <a:bodyPr/>
          <a:lstStyle>
            <a:lvl1pPr>
              <a:defRPr/>
            </a:lvl1pPr>
          </a:lstStyle>
          <a:p>
            <a:fld id="{8EC592A6-B2D7-4389-BE42-E9F269E68281}" type="slidenum">
              <a:rPr lang="en-GB" altLang="en-US"/>
              <a:pPr/>
              <a:t>‹#›</a:t>
            </a:fld>
            <a:endParaRPr lang="en-GB" altLang="en-US"/>
          </a:p>
        </p:txBody>
      </p:sp>
    </p:spTree>
    <p:extLst>
      <p:ext uri="{BB962C8B-B14F-4D97-AF65-F5344CB8AC3E}">
        <p14:creationId xmlns:p14="http://schemas.microsoft.com/office/powerpoint/2010/main" val="199647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7BAF2C-CEC4-4BC9-95FE-D0E632BA72CA}"/>
              </a:ext>
            </a:extLst>
          </p:cNvPr>
          <p:cNvSpPr>
            <a:spLocks noGrp="1"/>
          </p:cNvSpPr>
          <p:nvPr>
            <p:ph type="dt" sz="half" idx="10"/>
          </p:nvPr>
        </p:nvSpPr>
        <p:spPr/>
        <p:txBody>
          <a:bodyPr/>
          <a:lstStyle>
            <a:lvl1pPr>
              <a:defRPr/>
            </a:lvl1pPr>
          </a:lstStyle>
          <a:p>
            <a:fld id="{645F3830-33BB-4BD0-8BB0-F372472690E1}" type="datetimeFigureOut">
              <a:rPr lang="en-GB" altLang="en-US"/>
              <a:pPr/>
              <a:t>05/03/2024</a:t>
            </a:fld>
            <a:endParaRPr lang="en-GB" altLang="en-US"/>
          </a:p>
        </p:txBody>
      </p:sp>
      <p:sp>
        <p:nvSpPr>
          <p:cNvPr id="5" name="Footer Placeholder 4">
            <a:extLst>
              <a:ext uri="{FF2B5EF4-FFF2-40B4-BE49-F238E27FC236}">
                <a16:creationId xmlns:a16="http://schemas.microsoft.com/office/drawing/2014/main" id="{E6A7002A-FCBB-416D-941E-548A57FE9E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F0BE2B-E754-4C54-8076-31031B3260E9}"/>
              </a:ext>
            </a:extLst>
          </p:cNvPr>
          <p:cNvSpPr>
            <a:spLocks noGrp="1"/>
          </p:cNvSpPr>
          <p:nvPr>
            <p:ph type="sldNum" sz="quarter" idx="12"/>
          </p:nvPr>
        </p:nvSpPr>
        <p:spPr/>
        <p:txBody>
          <a:bodyPr/>
          <a:lstStyle>
            <a:lvl1pPr>
              <a:defRPr/>
            </a:lvl1pPr>
          </a:lstStyle>
          <a:p>
            <a:fld id="{CC9B6AE5-24E4-4D2D-AA7C-F802EB21A815}" type="slidenum">
              <a:rPr lang="en-GB" altLang="en-US"/>
              <a:pPr/>
              <a:t>‹#›</a:t>
            </a:fld>
            <a:endParaRPr lang="en-GB" altLang="en-US"/>
          </a:p>
        </p:txBody>
      </p:sp>
    </p:spTree>
    <p:extLst>
      <p:ext uri="{BB962C8B-B14F-4D97-AF65-F5344CB8AC3E}">
        <p14:creationId xmlns:p14="http://schemas.microsoft.com/office/powerpoint/2010/main" val="1471449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8CF456BD-6151-4885-8A3E-85BA07A6FFE1}"/>
              </a:ext>
            </a:extLst>
          </p:cNvPr>
          <p:cNvSpPr>
            <a:spLocks noGrp="1"/>
          </p:cNvSpPr>
          <p:nvPr>
            <p:ph type="dt" sz="half" idx="10"/>
          </p:nvPr>
        </p:nvSpPr>
        <p:spPr/>
        <p:txBody>
          <a:bodyPr/>
          <a:lstStyle>
            <a:lvl1pPr>
              <a:defRPr/>
            </a:lvl1pPr>
          </a:lstStyle>
          <a:p>
            <a:fld id="{26F7F315-D163-46C1-A3D5-481FAC9B0325}" type="datetimeFigureOut">
              <a:rPr lang="en-GB" altLang="en-US"/>
              <a:pPr/>
              <a:t>05/03/2024</a:t>
            </a:fld>
            <a:endParaRPr lang="en-GB" altLang="en-US"/>
          </a:p>
        </p:txBody>
      </p:sp>
      <p:sp>
        <p:nvSpPr>
          <p:cNvPr id="6" name="Footer Placeholder 4">
            <a:extLst>
              <a:ext uri="{FF2B5EF4-FFF2-40B4-BE49-F238E27FC236}">
                <a16:creationId xmlns:a16="http://schemas.microsoft.com/office/drawing/2014/main" id="{9198B92C-D1D3-474F-B293-422E89AF91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318E0D-EAC0-4C6F-8C35-71868BA0C917}"/>
              </a:ext>
            </a:extLst>
          </p:cNvPr>
          <p:cNvSpPr>
            <a:spLocks noGrp="1"/>
          </p:cNvSpPr>
          <p:nvPr>
            <p:ph type="sldNum" sz="quarter" idx="12"/>
          </p:nvPr>
        </p:nvSpPr>
        <p:spPr/>
        <p:txBody>
          <a:bodyPr/>
          <a:lstStyle>
            <a:lvl1pPr>
              <a:defRPr/>
            </a:lvl1pPr>
          </a:lstStyle>
          <a:p>
            <a:fld id="{C5CCF9F9-A641-4E6F-BA2B-322143FFF674}" type="slidenum">
              <a:rPr lang="en-GB" altLang="en-US"/>
              <a:pPr/>
              <a:t>‹#›</a:t>
            </a:fld>
            <a:endParaRPr lang="en-GB" altLang="en-US"/>
          </a:p>
        </p:txBody>
      </p:sp>
    </p:spTree>
    <p:extLst>
      <p:ext uri="{BB962C8B-B14F-4D97-AF65-F5344CB8AC3E}">
        <p14:creationId xmlns:p14="http://schemas.microsoft.com/office/powerpoint/2010/main" val="884267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C01D1A83-2317-4DFA-9B74-1149DFC382A2}"/>
              </a:ext>
            </a:extLst>
          </p:cNvPr>
          <p:cNvSpPr>
            <a:spLocks noGrp="1"/>
          </p:cNvSpPr>
          <p:nvPr>
            <p:ph type="dt" sz="half" idx="10"/>
          </p:nvPr>
        </p:nvSpPr>
        <p:spPr/>
        <p:txBody>
          <a:bodyPr/>
          <a:lstStyle>
            <a:lvl1pPr>
              <a:defRPr/>
            </a:lvl1pPr>
          </a:lstStyle>
          <a:p>
            <a:fld id="{D88AAE7A-D2E4-41A2-B890-9AF7B7A16920}" type="datetimeFigureOut">
              <a:rPr lang="en-GB" altLang="en-US"/>
              <a:pPr/>
              <a:t>05/03/2024</a:t>
            </a:fld>
            <a:endParaRPr lang="en-GB" altLang="en-US"/>
          </a:p>
        </p:txBody>
      </p:sp>
      <p:sp>
        <p:nvSpPr>
          <p:cNvPr id="8" name="Footer Placeholder 4">
            <a:extLst>
              <a:ext uri="{FF2B5EF4-FFF2-40B4-BE49-F238E27FC236}">
                <a16:creationId xmlns:a16="http://schemas.microsoft.com/office/drawing/2014/main" id="{292FD3B2-6AB4-49BF-BB80-37237DC1DD1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30910D-C41B-4BE1-8B0F-387AA052B923}"/>
              </a:ext>
            </a:extLst>
          </p:cNvPr>
          <p:cNvSpPr>
            <a:spLocks noGrp="1"/>
          </p:cNvSpPr>
          <p:nvPr>
            <p:ph type="sldNum" sz="quarter" idx="12"/>
          </p:nvPr>
        </p:nvSpPr>
        <p:spPr/>
        <p:txBody>
          <a:bodyPr/>
          <a:lstStyle>
            <a:lvl1pPr>
              <a:defRPr/>
            </a:lvl1pPr>
          </a:lstStyle>
          <a:p>
            <a:fld id="{B7336A0F-B9D0-4343-BC53-A6D55C422370}" type="slidenum">
              <a:rPr lang="en-GB" altLang="en-US"/>
              <a:pPr/>
              <a:t>‹#›</a:t>
            </a:fld>
            <a:endParaRPr lang="en-GB" altLang="en-US"/>
          </a:p>
        </p:txBody>
      </p:sp>
    </p:spTree>
    <p:extLst>
      <p:ext uri="{BB962C8B-B14F-4D97-AF65-F5344CB8AC3E}">
        <p14:creationId xmlns:p14="http://schemas.microsoft.com/office/powerpoint/2010/main" val="182331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5D98FD67-26A2-4B8F-A0AD-E0B177EFF196}"/>
              </a:ext>
            </a:extLst>
          </p:cNvPr>
          <p:cNvSpPr>
            <a:spLocks noGrp="1"/>
          </p:cNvSpPr>
          <p:nvPr>
            <p:ph type="dt" sz="half" idx="10"/>
          </p:nvPr>
        </p:nvSpPr>
        <p:spPr/>
        <p:txBody>
          <a:bodyPr/>
          <a:lstStyle>
            <a:lvl1pPr>
              <a:defRPr/>
            </a:lvl1pPr>
          </a:lstStyle>
          <a:p>
            <a:fld id="{66216981-29E4-4974-8692-8CE79BFFAA90}" type="datetimeFigureOut">
              <a:rPr lang="en-GB" altLang="en-US"/>
              <a:pPr/>
              <a:t>05/03/2024</a:t>
            </a:fld>
            <a:endParaRPr lang="en-GB" altLang="en-US"/>
          </a:p>
        </p:txBody>
      </p:sp>
      <p:sp>
        <p:nvSpPr>
          <p:cNvPr id="4" name="Footer Placeholder 4">
            <a:extLst>
              <a:ext uri="{FF2B5EF4-FFF2-40B4-BE49-F238E27FC236}">
                <a16:creationId xmlns:a16="http://schemas.microsoft.com/office/drawing/2014/main" id="{AC9D8D7C-4EE2-41B6-838E-8B764D7D788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6F5B291-42E5-4C8B-B820-E304861FE9CE}"/>
              </a:ext>
            </a:extLst>
          </p:cNvPr>
          <p:cNvSpPr>
            <a:spLocks noGrp="1"/>
          </p:cNvSpPr>
          <p:nvPr>
            <p:ph type="sldNum" sz="quarter" idx="12"/>
          </p:nvPr>
        </p:nvSpPr>
        <p:spPr/>
        <p:txBody>
          <a:bodyPr/>
          <a:lstStyle>
            <a:lvl1pPr>
              <a:defRPr/>
            </a:lvl1pPr>
          </a:lstStyle>
          <a:p>
            <a:fld id="{8D557204-E536-480D-8FA4-47B4A13F1422}" type="slidenum">
              <a:rPr lang="en-GB" altLang="en-US"/>
              <a:pPr/>
              <a:t>‹#›</a:t>
            </a:fld>
            <a:endParaRPr lang="en-GB" altLang="en-US"/>
          </a:p>
        </p:txBody>
      </p:sp>
    </p:spTree>
    <p:extLst>
      <p:ext uri="{BB962C8B-B14F-4D97-AF65-F5344CB8AC3E}">
        <p14:creationId xmlns:p14="http://schemas.microsoft.com/office/powerpoint/2010/main" val="2545967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3D2F162-1342-4C1A-AAC6-9AD355225D96}"/>
              </a:ext>
            </a:extLst>
          </p:cNvPr>
          <p:cNvSpPr>
            <a:spLocks noGrp="1"/>
          </p:cNvSpPr>
          <p:nvPr>
            <p:ph type="dt" sz="half" idx="10"/>
          </p:nvPr>
        </p:nvSpPr>
        <p:spPr/>
        <p:txBody>
          <a:bodyPr/>
          <a:lstStyle>
            <a:lvl1pPr>
              <a:defRPr/>
            </a:lvl1pPr>
          </a:lstStyle>
          <a:p>
            <a:fld id="{E8049654-1C86-4056-95C4-611F680BB617}" type="datetimeFigureOut">
              <a:rPr lang="en-GB" altLang="en-US"/>
              <a:pPr/>
              <a:t>05/03/2024</a:t>
            </a:fld>
            <a:endParaRPr lang="en-GB" altLang="en-US"/>
          </a:p>
        </p:txBody>
      </p:sp>
      <p:sp>
        <p:nvSpPr>
          <p:cNvPr id="3" name="Footer Placeholder 4">
            <a:extLst>
              <a:ext uri="{FF2B5EF4-FFF2-40B4-BE49-F238E27FC236}">
                <a16:creationId xmlns:a16="http://schemas.microsoft.com/office/drawing/2014/main" id="{AB810005-7136-4381-BBB2-A3FECDF563E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0C9B96A-A47A-4666-A110-20F674CBB213}"/>
              </a:ext>
            </a:extLst>
          </p:cNvPr>
          <p:cNvSpPr>
            <a:spLocks noGrp="1"/>
          </p:cNvSpPr>
          <p:nvPr>
            <p:ph type="sldNum" sz="quarter" idx="12"/>
          </p:nvPr>
        </p:nvSpPr>
        <p:spPr/>
        <p:txBody>
          <a:bodyPr/>
          <a:lstStyle>
            <a:lvl1pPr>
              <a:defRPr/>
            </a:lvl1pPr>
          </a:lstStyle>
          <a:p>
            <a:fld id="{9F1FA858-A440-46CD-A6DD-FDBF88AE5FC8}" type="slidenum">
              <a:rPr lang="en-GB" altLang="en-US"/>
              <a:pPr/>
              <a:t>‹#›</a:t>
            </a:fld>
            <a:endParaRPr lang="en-GB" altLang="en-US"/>
          </a:p>
        </p:txBody>
      </p:sp>
    </p:spTree>
    <p:extLst>
      <p:ext uri="{BB962C8B-B14F-4D97-AF65-F5344CB8AC3E}">
        <p14:creationId xmlns:p14="http://schemas.microsoft.com/office/powerpoint/2010/main" val="4172813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D799D7FE-B04E-405D-8989-480B92CF6D70}"/>
              </a:ext>
            </a:extLst>
          </p:cNvPr>
          <p:cNvSpPr>
            <a:spLocks noGrp="1"/>
          </p:cNvSpPr>
          <p:nvPr>
            <p:ph type="dt" sz="half" idx="10"/>
          </p:nvPr>
        </p:nvSpPr>
        <p:spPr/>
        <p:txBody>
          <a:bodyPr/>
          <a:lstStyle>
            <a:lvl1pPr>
              <a:defRPr/>
            </a:lvl1pPr>
          </a:lstStyle>
          <a:p>
            <a:fld id="{260808B8-ED83-4913-B925-072708DAD435}" type="datetimeFigureOut">
              <a:rPr lang="en-GB" altLang="en-US"/>
              <a:pPr/>
              <a:t>05/03/2024</a:t>
            </a:fld>
            <a:endParaRPr lang="en-GB" altLang="en-US"/>
          </a:p>
        </p:txBody>
      </p:sp>
      <p:sp>
        <p:nvSpPr>
          <p:cNvPr id="6" name="Footer Placeholder 4">
            <a:extLst>
              <a:ext uri="{FF2B5EF4-FFF2-40B4-BE49-F238E27FC236}">
                <a16:creationId xmlns:a16="http://schemas.microsoft.com/office/drawing/2014/main" id="{29D89902-95FF-46EA-8ED6-964A8CB0DB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B69F00-76D2-464E-91A3-4627E4E0A3F9}"/>
              </a:ext>
            </a:extLst>
          </p:cNvPr>
          <p:cNvSpPr>
            <a:spLocks noGrp="1"/>
          </p:cNvSpPr>
          <p:nvPr>
            <p:ph type="sldNum" sz="quarter" idx="12"/>
          </p:nvPr>
        </p:nvSpPr>
        <p:spPr/>
        <p:txBody>
          <a:bodyPr/>
          <a:lstStyle>
            <a:lvl1pPr>
              <a:defRPr/>
            </a:lvl1pPr>
          </a:lstStyle>
          <a:p>
            <a:fld id="{D2F1D716-8C25-4CB4-BD2B-812FB6121C05}" type="slidenum">
              <a:rPr lang="en-GB" altLang="en-US"/>
              <a:pPr/>
              <a:t>‹#›</a:t>
            </a:fld>
            <a:endParaRPr lang="en-GB" altLang="en-US"/>
          </a:p>
        </p:txBody>
      </p:sp>
    </p:spTree>
    <p:extLst>
      <p:ext uri="{BB962C8B-B14F-4D97-AF65-F5344CB8AC3E}">
        <p14:creationId xmlns:p14="http://schemas.microsoft.com/office/powerpoint/2010/main" val="1896841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2648E3B9-A776-4FB5-9280-C2E9F2FA468D}"/>
              </a:ext>
            </a:extLst>
          </p:cNvPr>
          <p:cNvSpPr>
            <a:spLocks noGrp="1"/>
          </p:cNvSpPr>
          <p:nvPr>
            <p:ph type="dt" sz="half" idx="10"/>
          </p:nvPr>
        </p:nvSpPr>
        <p:spPr/>
        <p:txBody>
          <a:bodyPr/>
          <a:lstStyle>
            <a:lvl1pPr>
              <a:defRPr/>
            </a:lvl1pPr>
          </a:lstStyle>
          <a:p>
            <a:fld id="{F57C76C8-C572-48E6-A140-93AFB5F905CD}" type="datetimeFigureOut">
              <a:rPr lang="en-GB" altLang="en-US"/>
              <a:pPr/>
              <a:t>05/03/2024</a:t>
            </a:fld>
            <a:endParaRPr lang="en-GB" altLang="en-US"/>
          </a:p>
        </p:txBody>
      </p:sp>
      <p:sp>
        <p:nvSpPr>
          <p:cNvPr id="6" name="Footer Placeholder 4">
            <a:extLst>
              <a:ext uri="{FF2B5EF4-FFF2-40B4-BE49-F238E27FC236}">
                <a16:creationId xmlns:a16="http://schemas.microsoft.com/office/drawing/2014/main" id="{029E7FE6-1B05-42D1-BDD2-F3B206AB9A5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3B321F-635B-42D2-9F21-F0A9EC241574}"/>
              </a:ext>
            </a:extLst>
          </p:cNvPr>
          <p:cNvSpPr>
            <a:spLocks noGrp="1"/>
          </p:cNvSpPr>
          <p:nvPr>
            <p:ph type="sldNum" sz="quarter" idx="12"/>
          </p:nvPr>
        </p:nvSpPr>
        <p:spPr/>
        <p:txBody>
          <a:bodyPr/>
          <a:lstStyle>
            <a:lvl1pPr>
              <a:defRPr/>
            </a:lvl1pPr>
          </a:lstStyle>
          <a:p>
            <a:fld id="{16E49B31-0926-4590-BE62-B24956F43E26}" type="slidenum">
              <a:rPr lang="en-GB" altLang="en-US"/>
              <a:pPr/>
              <a:t>‹#›</a:t>
            </a:fld>
            <a:endParaRPr lang="en-GB" altLang="en-US"/>
          </a:p>
        </p:txBody>
      </p:sp>
    </p:spTree>
    <p:extLst>
      <p:ext uri="{BB962C8B-B14F-4D97-AF65-F5344CB8AC3E}">
        <p14:creationId xmlns:p14="http://schemas.microsoft.com/office/powerpoint/2010/main" val="3031019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1CF01F-CDED-4494-8A1F-100C0AC45A3B}"/>
              </a:ext>
            </a:extLst>
          </p:cNvPr>
          <p:cNvSpPr>
            <a:spLocks noGrp="1"/>
          </p:cNvSpPr>
          <p:nvPr>
            <p:ph type="dt" sz="half" idx="10"/>
          </p:nvPr>
        </p:nvSpPr>
        <p:spPr/>
        <p:txBody>
          <a:bodyPr/>
          <a:lstStyle>
            <a:lvl1pPr>
              <a:defRPr/>
            </a:lvl1pPr>
          </a:lstStyle>
          <a:p>
            <a:fld id="{C50A483E-B5EE-4507-B30A-0731CD055E7E}" type="datetimeFigureOut">
              <a:rPr lang="en-GB" altLang="en-US"/>
              <a:pPr/>
              <a:t>05/03/2024</a:t>
            </a:fld>
            <a:endParaRPr lang="en-GB" altLang="en-US"/>
          </a:p>
        </p:txBody>
      </p:sp>
      <p:sp>
        <p:nvSpPr>
          <p:cNvPr id="5" name="Footer Placeholder 4">
            <a:extLst>
              <a:ext uri="{FF2B5EF4-FFF2-40B4-BE49-F238E27FC236}">
                <a16:creationId xmlns:a16="http://schemas.microsoft.com/office/drawing/2014/main" id="{0AAC858F-46C7-4DA9-9F16-68E158133C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7A67BF-B931-4E71-AD74-D01AAC5418CB}"/>
              </a:ext>
            </a:extLst>
          </p:cNvPr>
          <p:cNvSpPr>
            <a:spLocks noGrp="1"/>
          </p:cNvSpPr>
          <p:nvPr>
            <p:ph type="sldNum" sz="quarter" idx="12"/>
          </p:nvPr>
        </p:nvSpPr>
        <p:spPr/>
        <p:txBody>
          <a:bodyPr/>
          <a:lstStyle>
            <a:lvl1pPr>
              <a:defRPr/>
            </a:lvl1pPr>
          </a:lstStyle>
          <a:p>
            <a:fld id="{F310D52C-3E55-45B3-ABE9-FE94DBCF2ABD}" type="slidenum">
              <a:rPr lang="en-GB" altLang="en-US"/>
              <a:pPr/>
              <a:t>‹#›</a:t>
            </a:fld>
            <a:endParaRPr lang="en-GB" altLang="en-US"/>
          </a:p>
        </p:txBody>
      </p:sp>
    </p:spTree>
    <p:extLst>
      <p:ext uri="{BB962C8B-B14F-4D97-AF65-F5344CB8AC3E}">
        <p14:creationId xmlns:p14="http://schemas.microsoft.com/office/powerpoint/2010/main" val="309942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004533-4D51-4EF6-8A53-06513E285B78}"/>
              </a:ext>
            </a:extLst>
          </p:cNvPr>
          <p:cNvSpPr>
            <a:spLocks noGrp="1"/>
          </p:cNvSpPr>
          <p:nvPr>
            <p:ph type="dt" sz="half" idx="10"/>
          </p:nvPr>
        </p:nvSpPr>
        <p:spPr/>
        <p:txBody>
          <a:bodyPr/>
          <a:lstStyle>
            <a:lvl1pPr>
              <a:defRPr/>
            </a:lvl1pPr>
          </a:lstStyle>
          <a:p>
            <a:fld id="{F0A53474-C540-48B8-BAAC-67DF296E083B}" type="datetimeFigureOut">
              <a:rPr lang="en-GB" altLang="en-US"/>
              <a:pPr/>
              <a:t>05/03/2024</a:t>
            </a:fld>
            <a:endParaRPr lang="en-GB" altLang="en-US"/>
          </a:p>
        </p:txBody>
      </p:sp>
      <p:sp>
        <p:nvSpPr>
          <p:cNvPr id="5" name="Footer Placeholder 4">
            <a:extLst>
              <a:ext uri="{FF2B5EF4-FFF2-40B4-BE49-F238E27FC236}">
                <a16:creationId xmlns:a16="http://schemas.microsoft.com/office/drawing/2014/main" id="{A40D7A7C-E229-4DC5-8852-568FEECF1E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38449D-0BBF-4EE8-B90B-10F45B2E4E04}"/>
              </a:ext>
            </a:extLst>
          </p:cNvPr>
          <p:cNvSpPr>
            <a:spLocks noGrp="1"/>
          </p:cNvSpPr>
          <p:nvPr>
            <p:ph type="sldNum" sz="quarter" idx="12"/>
          </p:nvPr>
        </p:nvSpPr>
        <p:spPr/>
        <p:txBody>
          <a:bodyPr/>
          <a:lstStyle>
            <a:lvl1pPr>
              <a:defRPr/>
            </a:lvl1pPr>
          </a:lstStyle>
          <a:p>
            <a:fld id="{3E3C0FB7-79D2-41BE-892D-F68B359EE7C1}" type="slidenum">
              <a:rPr lang="en-GB" altLang="en-US"/>
              <a:pPr/>
              <a:t>‹#›</a:t>
            </a:fld>
            <a:endParaRPr lang="en-GB" altLang="en-US"/>
          </a:p>
        </p:txBody>
      </p:sp>
    </p:spTree>
    <p:extLst>
      <p:ext uri="{BB962C8B-B14F-4D97-AF65-F5344CB8AC3E}">
        <p14:creationId xmlns:p14="http://schemas.microsoft.com/office/powerpoint/2010/main" val="1238344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04106" y="274638"/>
            <a:ext cx="6882693"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B3B5599-735F-4FA6-A9D7-C5F791EAD284}"/>
              </a:ext>
            </a:extLst>
          </p:cNvPr>
          <p:cNvSpPr>
            <a:spLocks noGrp="1"/>
          </p:cNvSpPr>
          <p:nvPr>
            <p:ph type="dt" sz="half" idx="10"/>
          </p:nvPr>
        </p:nvSpPr>
        <p:spPr/>
        <p:txBody>
          <a:bodyPr/>
          <a:lstStyle>
            <a:lvl1pPr>
              <a:defRPr/>
            </a:lvl1pPr>
          </a:lstStyle>
          <a:p>
            <a:fld id="{B729DAAA-1E6F-49BE-A092-7D43CF372EC5}" type="datetimeFigureOut">
              <a:rPr lang="en-GB" altLang="en-US"/>
              <a:pPr/>
              <a:t>05/03/2024</a:t>
            </a:fld>
            <a:endParaRPr lang="en-GB" altLang="en-US"/>
          </a:p>
        </p:txBody>
      </p:sp>
      <p:sp>
        <p:nvSpPr>
          <p:cNvPr id="6" name="Footer Placeholder 4">
            <a:extLst>
              <a:ext uri="{FF2B5EF4-FFF2-40B4-BE49-F238E27FC236}">
                <a16:creationId xmlns:a16="http://schemas.microsoft.com/office/drawing/2014/main" id="{05120704-BE43-40BA-B367-60EF652569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83039E-989C-4C72-9521-6A6B608B1903}"/>
              </a:ext>
            </a:extLst>
          </p:cNvPr>
          <p:cNvSpPr>
            <a:spLocks noGrp="1"/>
          </p:cNvSpPr>
          <p:nvPr>
            <p:ph type="sldNum" sz="quarter" idx="12"/>
          </p:nvPr>
        </p:nvSpPr>
        <p:spPr/>
        <p:txBody>
          <a:bodyPr/>
          <a:lstStyle>
            <a:lvl1pPr>
              <a:defRPr/>
            </a:lvl1pPr>
          </a:lstStyle>
          <a:p>
            <a:fld id="{FFBF4855-B352-4834-AD58-6888DC853931}" type="slidenum">
              <a:rPr lang="en-GB" altLang="en-US"/>
              <a:pPr/>
              <a:t>‹#›</a:t>
            </a:fld>
            <a:endParaRPr lang="en-GB" altLang="en-US"/>
          </a:p>
        </p:txBody>
      </p:sp>
    </p:spTree>
    <p:extLst>
      <p:ext uri="{BB962C8B-B14F-4D97-AF65-F5344CB8AC3E}">
        <p14:creationId xmlns:p14="http://schemas.microsoft.com/office/powerpoint/2010/main" val="315914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D18869D-213E-43B6-AD49-C9D4AAE24558}"/>
              </a:ext>
            </a:extLst>
          </p:cNvPr>
          <p:cNvSpPr>
            <a:spLocks noGrp="1"/>
          </p:cNvSpPr>
          <p:nvPr>
            <p:ph type="dt" sz="half" idx="10"/>
          </p:nvPr>
        </p:nvSpPr>
        <p:spPr/>
        <p:txBody>
          <a:bodyPr/>
          <a:lstStyle>
            <a:lvl1pPr>
              <a:defRPr/>
            </a:lvl1pPr>
          </a:lstStyle>
          <a:p>
            <a:fld id="{FFBF514F-0106-42FF-9725-777DE4214B64}" type="datetimeFigureOut">
              <a:rPr lang="en-GB" altLang="en-US"/>
              <a:pPr/>
              <a:t>05/03/2024</a:t>
            </a:fld>
            <a:endParaRPr lang="en-GB" altLang="en-US"/>
          </a:p>
        </p:txBody>
      </p:sp>
      <p:sp>
        <p:nvSpPr>
          <p:cNvPr id="8" name="Footer Placeholder 4">
            <a:extLst>
              <a:ext uri="{FF2B5EF4-FFF2-40B4-BE49-F238E27FC236}">
                <a16:creationId xmlns:a16="http://schemas.microsoft.com/office/drawing/2014/main" id="{804E1457-C372-4B22-A34B-5C9368E7018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49C4D1E-22A9-4090-BC1A-784C85EFD42C}"/>
              </a:ext>
            </a:extLst>
          </p:cNvPr>
          <p:cNvSpPr>
            <a:spLocks noGrp="1"/>
          </p:cNvSpPr>
          <p:nvPr>
            <p:ph type="sldNum" sz="quarter" idx="12"/>
          </p:nvPr>
        </p:nvSpPr>
        <p:spPr/>
        <p:txBody>
          <a:bodyPr/>
          <a:lstStyle>
            <a:lvl1pPr>
              <a:defRPr/>
            </a:lvl1pPr>
          </a:lstStyle>
          <a:p>
            <a:fld id="{5CC26766-B1F4-49EC-B7A1-31535BBE3E55}" type="slidenum">
              <a:rPr lang="en-GB" altLang="en-US"/>
              <a:pPr/>
              <a:t>‹#›</a:t>
            </a:fld>
            <a:endParaRPr lang="en-GB" altLang="en-US"/>
          </a:p>
        </p:txBody>
      </p:sp>
    </p:spTree>
    <p:extLst>
      <p:ext uri="{BB962C8B-B14F-4D97-AF65-F5344CB8AC3E}">
        <p14:creationId xmlns:p14="http://schemas.microsoft.com/office/powerpoint/2010/main" val="267336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74658" y="274638"/>
            <a:ext cx="6812141" cy="1143000"/>
          </a:xfrm>
        </p:spPr>
        <p:txBody>
          <a:bodyPr/>
          <a:lstStyle/>
          <a:p>
            <a:r>
              <a:rPr lang="en-US"/>
              <a:t>Click to edit Master title style</a:t>
            </a:r>
          </a:p>
        </p:txBody>
      </p:sp>
      <p:sp>
        <p:nvSpPr>
          <p:cNvPr id="3" name="Date Placeholder 3">
            <a:extLst>
              <a:ext uri="{FF2B5EF4-FFF2-40B4-BE49-F238E27FC236}">
                <a16:creationId xmlns:a16="http://schemas.microsoft.com/office/drawing/2014/main" id="{AE664462-EFEE-4CFD-9A7C-85AABBBD68AD}"/>
              </a:ext>
            </a:extLst>
          </p:cNvPr>
          <p:cNvSpPr>
            <a:spLocks noGrp="1"/>
          </p:cNvSpPr>
          <p:nvPr>
            <p:ph type="dt" sz="half" idx="10"/>
          </p:nvPr>
        </p:nvSpPr>
        <p:spPr/>
        <p:txBody>
          <a:bodyPr/>
          <a:lstStyle>
            <a:lvl1pPr>
              <a:defRPr/>
            </a:lvl1pPr>
          </a:lstStyle>
          <a:p>
            <a:fld id="{FEAFCA9F-DBB6-47AB-865E-2D0715F389E4}" type="datetimeFigureOut">
              <a:rPr lang="en-GB" altLang="en-US"/>
              <a:pPr/>
              <a:t>05/03/2024</a:t>
            </a:fld>
            <a:endParaRPr lang="en-GB" altLang="en-US"/>
          </a:p>
        </p:txBody>
      </p:sp>
      <p:sp>
        <p:nvSpPr>
          <p:cNvPr id="4" name="Footer Placeholder 4">
            <a:extLst>
              <a:ext uri="{FF2B5EF4-FFF2-40B4-BE49-F238E27FC236}">
                <a16:creationId xmlns:a16="http://schemas.microsoft.com/office/drawing/2014/main" id="{85D33949-032A-4374-8A91-73BB7213274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3BC96C8-282A-4A2B-96A8-A95DD1C7146B}"/>
              </a:ext>
            </a:extLst>
          </p:cNvPr>
          <p:cNvSpPr>
            <a:spLocks noGrp="1"/>
          </p:cNvSpPr>
          <p:nvPr>
            <p:ph type="sldNum" sz="quarter" idx="12"/>
          </p:nvPr>
        </p:nvSpPr>
        <p:spPr/>
        <p:txBody>
          <a:bodyPr/>
          <a:lstStyle>
            <a:lvl1pPr>
              <a:defRPr/>
            </a:lvl1pPr>
          </a:lstStyle>
          <a:p>
            <a:fld id="{550A6EDF-BB35-415F-BCC4-94A295A4D5A4}" type="slidenum">
              <a:rPr lang="en-GB" altLang="en-US"/>
              <a:pPr/>
              <a:t>‹#›</a:t>
            </a:fld>
            <a:endParaRPr lang="en-GB" altLang="en-US"/>
          </a:p>
        </p:txBody>
      </p:sp>
    </p:spTree>
    <p:extLst>
      <p:ext uri="{BB962C8B-B14F-4D97-AF65-F5344CB8AC3E}">
        <p14:creationId xmlns:p14="http://schemas.microsoft.com/office/powerpoint/2010/main" val="24498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3" name="Picture 7" descr="PGL LOGO OFFICIAL_with Drop Shadow.png">
            <a:extLst>
              <a:ext uri="{FF2B5EF4-FFF2-40B4-BE49-F238E27FC236}">
                <a16:creationId xmlns:a16="http://schemas.microsoft.com/office/drawing/2014/main" id="{087EB05B-64D5-4205-9BB3-DF71556DDF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98425"/>
            <a:ext cx="1328737"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28716" y="2889998"/>
            <a:ext cx="7772400" cy="1470025"/>
          </a:xfrm>
        </p:spPr>
        <p:txBody>
          <a:bodyPr/>
          <a:lstStyle>
            <a:lvl1pPr algn="l">
              <a:defRPr>
                <a:solidFill>
                  <a:schemeClr val="bg1"/>
                </a:solidFill>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58E5C505-ECDF-42B1-BD33-5526470FA0EB}"/>
              </a:ext>
            </a:extLst>
          </p:cNvPr>
          <p:cNvSpPr>
            <a:spLocks noGrp="1"/>
          </p:cNvSpPr>
          <p:nvPr>
            <p:ph type="sldNum" sz="quarter" idx="10"/>
          </p:nvPr>
        </p:nvSpPr>
        <p:spPr/>
        <p:txBody>
          <a:bodyPr/>
          <a:lstStyle>
            <a:lvl1pPr>
              <a:defRPr/>
            </a:lvl1pPr>
          </a:lstStyle>
          <a:p>
            <a:fld id="{99D2847D-CA2A-410B-B7B1-3546127AF497}" type="slidenum">
              <a:rPr lang="en-GB" altLang="en-US"/>
              <a:pPr/>
              <a:t>‹#›</a:t>
            </a:fld>
            <a:endParaRPr lang="en-GB" altLang="en-US"/>
          </a:p>
        </p:txBody>
      </p:sp>
    </p:spTree>
    <p:extLst>
      <p:ext uri="{BB962C8B-B14F-4D97-AF65-F5344CB8AC3E}">
        <p14:creationId xmlns:p14="http://schemas.microsoft.com/office/powerpoint/2010/main" val="3451784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3" name="Picture 7" descr="PGL LOGO OFFICIAL_with Drop Shadow.png">
            <a:extLst>
              <a:ext uri="{FF2B5EF4-FFF2-40B4-BE49-F238E27FC236}">
                <a16:creationId xmlns:a16="http://schemas.microsoft.com/office/drawing/2014/main" id="{BA6878CF-4A74-40AB-8D5C-F7D5A1F0ED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98425"/>
            <a:ext cx="1328737"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28716" y="2889998"/>
            <a:ext cx="7772400" cy="1470025"/>
          </a:xfrm>
        </p:spPr>
        <p:txBody>
          <a:bodyPr/>
          <a:lstStyle>
            <a:lvl1pPr algn="l">
              <a:defRPr>
                <a:solidFill>
                  <a:srgbClr val="FFFFFF"/>
                </a:solidFill>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C5BE4D13-3697-4598-8765-1CC66FFB6AF3}"/>
              </a:ext>
            </a:extLst>
          </p:cNvPr>
          <p:cNvSpPr>
            <a:spLocks noGrp="1"/>
          </p:cNvSpPr>
          <p:nvPr>
            <p:ph type="sldNum" sz="quarter" idx="10"/>
          </p:nvPr>
        </p:nvSpPr>
        <p:spPr/>
        <p:txBody>
          <a:bodyPr/>
          <a:lstStyle>
            <a:lvl1pPr>
              <a:defRPr/>
            </a:lvl1pPr>
          </a:lstStyle>
          <a:p>
            <a:fld id="{B8D93696-AB2E-460A-B039-E704BF2A280A}" type="slidenum">
              <a:rPr lang="en-GB" altLang="en-US"/>
              <a:pPr/>
              <a:t>‹#›</a:t>
            </a:fld>
            <a:endParaRPr lang="en-GB" altLang="en-US"/>
          </a:p>
        </p:txBody>
      </p:sp>
    </p:spTree>
    <p:extLst>
      <p:ext uri="{BB962C8B-B14F-4D97-AF65-F5344CB8AC3E}">
        <p14:creationId xmlns:p14="http://schemas.microsoft.com/office/powerpoint/2010/main" val="161678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7" descr="PGL LOGO OFFICIAL_with Drop Shadow.png">
            <a:extLst>
              <a:ext uri="{FF2B5EF4-FFF2-40B4-BE49-F238E27FC236}">
                <a16:creationId xmlns:a16="http://schemas.microsoft.com/office/drawing/2014/main" id="{87CE65F7-B6AA-4A5C-84BD-B87F67EDB1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98425"/>
            <a:ext cx="1328737"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28716" y="2889998"/>
            <a:ext cx="7772400" cy="1470025"/>
          </a:xfrm>
        </p:spPr>
        <p:txBody>
          <a:bodyPr/>
          <a:lstStyle>
            <a:lvl1pPr algn="l">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B38F55F8-6530-4263-AABA-08DF84955C33}"/>
              </a:ext>
            </a:extLst>
          </p:cNvPr>
          <p:cNvSpPr>
            <a:spLocks noGrp="1"/>
          </p:cNvSpPr>
          <p:nvPr>
            <p:ph type="sldNum" sz="quarter" idx="10"/>
          </p:nvPr>
        </p:nvSpPr>
        <p:spPr/>
        <p:txBody>
          <a:bodyPr/>
          <a:lstStyle>
            <a:lvl1pPr>
              <a:defRPr/>
            </a:lvl1pPr>
          </a:lstStyle>
          <a:p>
            <a:fld id="{50CEE609-631A-4264-87DB-279BEF515699}" type="slidenum">
              <a:rPr lang="en-GB" altLang="en-US"/>
              <a:pPr/>
              <a:t>‹#›</a:t>
            </a:fld>
            <a:endParaRPr lang="en-GB" altLang="en-US"/>
          </a:p>
        </p:txBody>
      </p:sp>
    </p:spTree>
    <p:extLst>
      <p:ext uri="{BB962C8B-B14F-4D97-AF65-F5344CB8AC3E}">
        <p14:creationId xmlns:p14="http://schemas.microsoft.com/office/powerpoint/2010/main" val="200602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alphaModFix amt="0"/>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270093E-0AF0-47B2-A54B-82A2213AC5B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header</a:t>
            </a:r>
          </a:p>
        </p:txBody>
      </p:sp>
      <p:sp>
        <p:nvSpPr>
          <p:cNvPr id="1027" name="Text Placeholder 2">
            <a:extLst>
              <a:ext uri="{FF2B5EF4-FFF2-40B4-BE49-F238E27FC236}">
                <a16:creationId xmlns:a16="http://schemas.microsoft.com/office/drawing/2014/main" id="{38F92757-C676-4226-8CF6-2110A38DF9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73888CD-DBD8-4DD1-9173-12B4358BE17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04AB8F8-C47C-4D4C-A6FE-298563BE2E61}" type="datetimeFigureOut">
              <a:rPr lang="en-GB" altLang="en-US"/>
              <a:pPr/>
              <a:t>05/03/2024</a:t>
            </a:fld>
            <a:endParaRPr lang="en-GB" altLang="en-US"/>
          </a:p>
        </p:txBody>
      </p:sp>
      <p:sp>
        <p:nvSpPr>
          <p:cNvPr id="5" name="Footer Placeholder 4">
            <a:extLst>
              <a:ext uri="{FF2B5EF4-FFF2-40B4-BE49-F238E27FC236}">
                <a16:creationId xmlns:a16="http://schemas.microsoft.com/office/drawing/2014/main" id="{C0AB4CCB-E949-4C17-9FA9-DB6B277D14E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FD6B6DD-A8D2-4287-ADD6-1C049F783B8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AE3F2F2-5604-4D26-9CE6-AD6CA2ECACBA}" type="slidenum">
              <a:rPr lang="en-GB" altLang="en-US"/>
              <a:pPr/>
              <a:t>‹#›</a:t>
            </a:fld>
            <a:endParaRPr lang="en-GB" altLang="en-US"/>
          </a:p>
        </p:txBody>
      </p:sp>
      <p:pic>
        <p:nvPicPr>
          <p:cNvPr id="1031" name="Picture 6" descr="PGL LOGO OFFICIAL_with Drop Shadow.png">
            <a:extLst>
              <a:ext uri="{FF2B5EF4-FFF2-40B4-BE49-F238E27FC236}">
                <a16:creationId xmlns:a16="http://schemas.microsoft.com/office/drawing/2014/main" id="{B446E449-48E7-4E46-AFB8-15879927E894}"/>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28613" y="-98425"/>
            <a:ext cx="1328737"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87" r:id="rId1"/>
    <p:sldLayoutId id="2147484988" r:id="rId2"/>
    <p:sldLayoutId id="2147484989" r:id="rId3"/>
    <p:sldLayoutId id="2147484990" r:id="rId4"/>
    <p:sldLayoutId id="2147484991" r:id="rId5"/>
    <p:sldLayoutId id="2147484992" r:id="rId6"/>
    <p:sldLayoutId id="2147485019" r:id="rId7"/>
    <p:sldLayoutId id="2147485020" r:id="rId8"/>
    <p:sldLayoutId id="2147485021" r:id="rId9"/>
    <p:sldLayoutId id="2147485022" r:id="rId10"/>
    <p:sldLayoutId id="2147485023" r:id="rId11"/>
    <p:sldLayoutId id="2147484993" r:id="rId12"/>
    <p:sldLayoutId id="2147484994" r:id="rId13"/>
    <p:sldLayoutId id="2147484995" r:id="rId14"/>
    <p:sldLayoutId id="2147484996" r:id="rId15"/>
  </p:sldLayoutIdLst>
  <p:txStyles>
    <p:titleStyle>
      <a:lvl1pPr algn="ctr" defTabSz="457200" rtl="0" eaLnBrk="0" fontAlgn="base" hangingPunct="0">
        <a:spcBef>
          <a:spcPct val="0"/>
        </a:spcBef>
        <a:spcAft>
          <a:spcPct val="0"/>
        </a:spcAft>
        <a:defRPr sz="4400" b="1" kern="1200">
          <a:solidFill>
            <a:srgbClr val="0062A7"/>
          </a:solidFill>
          <a:latin typeface="Arial"/>
          <a:ea typeface="ＭＳ Ｐゴシック" panose="020B0600070205080204" pitchFamily="34" charset="-128"/>
          <a:cs typeface="Arial"/>
        </a:defRPr>
      </a:lvl1pPr>
      <a:lvl2pPr algn="ctr" defTabSz="457200" rtl="0" eaLnBrk="0" fontAlgn="base" hangingPunct="0">
        <a:spcBef>
          <a:spcPct val="0"/>
        </a:spcBef>
        <a:spcAft>
          <a:spcPct val="0"/>
        </a:spcAft>
        <a:defRPr sz="4400" b="1">
          <a:solidFill>
            <a:srgbClr val="0062A7"/>
          </a:solidFill>
          <a:latin typeface="Arial" charset="0"/>
          <a:ea typeface="ＭＳ Ｐゴシック" panose="020B0600070205080204" pitchFamily="34" charset="-128"/>
        </a:defRPr>
      </a:lvl2pPr>
      <a:lvl3pPr algn="ctr" defTabSz="457200" rtl="0" eaLnBrk="0" fontAlgn="base" hangingPunct="0">
        <a:spcBef>
          <a:spcPct val="0"/>
        </a:spcBef>
        <a:spcAft>
          <a:spcPct val="0"/>
        </a:spcAft>
        <a:defRPr sz="4400" b="1">
          <a:solidFill>
            <a:srgbClr val="0062A7"/>
          </a:solidFill>
          <a:latin typeface="Arial" charset="0"/>
          <a:ea typeface="ＭＳ Ｐゴシック" panose="020B0600070205080204" pitchFamily="34" charset="-128"/>
        </a:defRPr>
      </a:lvl3pPr>
      <a:lvl4pPr algn="ctr" defTabSz="457200" rtl="0" eaLnBrk="0" fontAlgn="base" hangingPunct="0">
        <a:spcBef>
          <a:spcPct val="0"/>
        </a:spcBef>
        <a:spcAft>
          <a:spcPct val="0"/>
        </a:spcAft>
        <a:defRPr sz="4400" b="1">
          <a:solidFill>
            <a:srgbClr val="0062A7"/>
          </a:solidFill>
          <a:latin typeface="Arial" charset="0"/>
          <a:ea typeface="ＭＳ Ｐゴシック" panose="020B0600070205080204" pitchFamily="34" charset="-128"/>
        </a:defRPr>
      </a:lvl4pPr>
      <a:lvl5pPr algn="ctr" defTabSz="457200" rtl="0" eaLnBrk="0" fontAlgn="base" hangingPunct="0">
        <a:spcBef>
          <a:spcPct val="0"/>
        </a:spcBef>
        <a:spcAft>
          <a:spcPct val="0"/>
        </a:spcAft>
        <a:defRPr sz="4400" b="1">
          <a:solidFill>
            <a:srgbClr val="0062A7"/>
          </a:solidFill>
          <a:latin typeface="Arial" charset="0"/>
          <a:ea typeface="ＭＳ Ｐゴシック" panose="020B0600070205080204" pitchFamily="34" charset="-128"/>
        </a:defRPr>
      </a:lvl5pPr>
      <a:lvl6pPr marL="457200" algn="ctr" defTabSz="457200" rtl="0" eaLnBrk="1" fontAlgn="base" hangingPunct="1">
        <a:spcBef>
          <a:spcPct val="0"/>
        </a:spcBef>
        <a:spcAft>
          <a:spcPct val="0"/>
        </a:spcAft>
        <a:defRPr sz="4400" b="1">
          <a:solidFill>
            <a:srgbClr val="0062A7"/>
          </a:solidFill>
          <a:latin typeface="Arial" charset="0"/>
          <a:ea typeface="ＭＳ Ｐゴシック" charset="0"/>
        </a:defRPr>
      </a:lvl6pPr>
      <a:lvl7pPr marL="914400" algn="ctr" defTabSz="457200" rtl="0" eaLnBrk="1" fontAlgn="base" hangingPunct="1">
        <a:spcBef>
          <a:spcPct val="0"/>
        </a:spcBef>
        <a:spcAft>
          <a:spcPct val="0"/>
        </a:spcAft>
        <a:defRPr sz="4400" b="1">
          <a:solidFill>
            <a:srgbClr val="0062A7"/>
          </a:solidFill>
          <a:latin typeface="Arial" charset="0"/>
          <a:ea typeface="ＭＳ Ｐゴシック" charset="0"/>
        </a:defRPr>
      </a:lvl7pPr>
      <a:lvl8pPr marL="1371600" algn="ctr" defTabSz="457200" rtl="0" eaLnBrk="1" fontAlgn="base" hangingPunct="1">
        <a:spcBef>
          <a:spcPct val="0"/>
        </a:spcBef>
        <a:spcAft>
          <a:spcPct val="0"/>
        </a:spcAft>
        <a:defRPr sz="4400" b="1">
          <a:solidFill>
            <a:srgbClr val="0062A7"/>
          </a:solidFill>
          <a:latin typeface="Arial" charset="0"/>
          <a:ea typeface="ＭＳ Ｐゴシック" charset="0"/>
        </a:defRPr>
      </a:lvl8pPr>
      <a:lvl9pPr marL="1828800" algn="ctr" defTabSz="457200" rtl="0" eaLnBrk="1" fontAlgn="base" hangingPunct="1">
        <a:spcBef>
          <a:spcPct val="0"/>
        </a:spcBef>
        <a:spcAft>
          <a:spcPct val="0"/>
        </a:spcAft>
        <a:defRPr sz="4400" b="1">
          <a:solidFill>
            <a:srgbClr val="0062A7"/>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Clr>
          <a:srgbClr val="0062A7"/>
        </a:buClr>
        <a:buFont typeface="Arial" panose="020B0604020202020204" pitchFamily="34" charset="0"/>
        <a:buChar char="•"/>
        <a:defRPr sz="3200" kern="1200">
          <a:solidFill>
            <a:srgbClr val="595959"/>
          </a:solidFill>
          <a:latin typeface="Arial"/>
          <a:ea typeface="ＭＳ Ｐゴシック" panose="020B0600070205080204" pitchFamily="34" charset="-128"/>
          <a:cs typeface="Arial"/>
        </a:defRPr>
      </a:lvl1pPr>
      <a:lvl2pPr marL="742950" indent="-285750" algn="l" defTabSz="457200" rtl="0" eaLnBrk="0" fontAlgn="base" hangingPunct="0">
        <a:spcBef>
          <a:spcPct val="20000"/>
        </a:spcBef>
        <a:spcAft>
          <a:spcPct val="0"/>
        </a:spcAft>
        <a:buClr>
          <a:srgbClr val="0062A7"/>
        </a:buClr>
        <a:buFont typeface="Arial" panose="020B0604020202020204" pitchFamily="34" charset="0"/>
        <a:buChar char="•"/>
        <a:defRPr sz="2800" kern="1200">
          <a:solidFill>
            <a:srgbClr val="595959"/>
          </a:solidFill>
          <a:latin typeface="Arial"/>
          <a:ea typeface="ＭＳ Ｐゴシック" panose="020B0600070205080204" pitchFamily="34" charset="-128"/>
          <a:cs typeface="Arial"/>
        </a:defRPr>
      </a:lvl2pPr>
      <a:lvl3pPr marL="1143000" indent="-228600" algn="l" defTabSz="457200" rtl="0" eaLnBrk="0" fontAlgn="base" hangingPunct="0">
        <a:spcBef>
          <a:spcPct val="20000"/>
        </a:spcBef>
        <a:spcAft>
          <a:spcPct val="0"/>
        </a:spcAft>
        <a:buClr>
          <a:srgbClr val="0062A7"/>
        </a:buClr>
        <a:buFont typeface="Arial" panose="020B0604020202020204" pitchFamily="34" charset="0"/>
        <a:buChar char="•"/>
        <a:defRPr sz="2400" kern="1200">
          <a:solidFill>
            <a:srgbClr val="595959"/>
          </a:solidFill>
          <a:latin typeface="Arial"/>
          <a:ea typeface="ＭＳ Ｐゴシック" panose="020B0600070205080204" pitchFamily="34" charset="-128"/>
          <a:cs typeface="Arial"/>
        </a:defRPr>
      </a:lvl3pPr>
      <a:lvl4pPr marL="1600200" indent="-228600" algn="l" defTabSz="457200" rtl="0" eaLnBrk="0" fontAlgn="base" hangingPunct="0">
        <a:spcBef>
          <a:spcPct val="20000"/>
        </a:spcBef>
        <a:spcAft>
          <a:spcPct val="0"/>
        </a:spcAft>
        <a:buClr>
          <a:srgbClr val="0062A7"/>
        </a:buClr>
        <a:buFont typeface="Arial" panose="020B0604020202020204" pitchFamily="34" charset="0"/>
        <a:buChar char="•"/>
        <a:defRPr sz="2000" kern="1200">
          <a:solidFill>
            <a:srgbClr val="595959"/>
          </a:solidFill>
          <a:latin typeface="Arial"/>
          <a:ea typeface="ＭＳ Ｐゴシック" panose="020B0600070205080204" pitchFamily="34" charset="-128"/>
          <a:cs typeface="Arial"/>
        </a:defRPr>
      </a:lvl4pPr>
      <a:lvl5pPr marL="2057400" indent="-228600" algn="l" defTabSz="457200" rtl="0" eaLnBrk="0" fontAlgn="base" hangingPunct="0">
        <a:spcBef>
          <a:spcPct val="20000"/>
        </a:spcBef>
        <a:spcAft>
          <a:spcPct val="0"/>
        </a:spcAft>
        <a:buClr>
          <a:srgbClr val="0062A7"/>
        </a:buClr>
        <a:buFont typeface="Arial" panose="020B0604020202020204" pitchFamily="34" charset="0"/>
        <a:buChar char="•"/>
        <a:defRPr sz="2000" kern="1200">
          <a:solidFill>
            <a:srgbClr val="595959"/>
          </a:solidFill>
          <a:latin typeface="Arial"/>
          <a:ea typeface="ＭＳ Ｐゴシック"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7410" name="Picture 2" descr="Background">
            <a:extLst>
              <a:ext uri="{FF2B5EF4-FFF2-40B4-BE49-F238E27FC236}">
                <a16:creationId xmlns:a16="http://schemas.microsoft.com/office/drawing/2014/main" id="{5FB6B65E-4F0B-4205-880A-70E0798AE8B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a:extLst>
              <a:ext uri="{FF2B5EF4-FFF2-40B4-BE49-F238E27FC236}">
                <a16:creationId xmlns:a16="http://schemas.microsoft.com/office/drawing/2014/main" id="{4C85264D-441A-4D15-97C1-C7EFF51A11DB}"/>
              </a:ext>
            </a:extLst>
          </p:cNvPr>
          <p:cNvSpPr>
            <a:spLocks noGrp="1" noChangeArrowheads="1"/>
          </p:cNvSpPr>
          <p:nvPr>
            <p:ph type="title"/>
          </p:nvPr>
        </p:nvSpPr>
        <p:spPr bwMode="auto">
          <a:xfrm>
            <a:off x="900113" y="274638"/>
            <a:ext cx="7775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7412" name="Rectangle 4">
            <a:extLst>
              <a:ext uri="{FF2B5EF4-FFF2-40B4-BE49-F238E27FC236}">
                <a16:creationId xmlns:a16="http://schemas.microsoft.com/office/drawing/2014/main" id="{5DBA3DCD-6126-4504-9E9D-73BDE2C41A2A}"/>
              </a:ext>
            </a:extLst>
          </p:cNvPr>
          <p:cNvSpPr>
            <a:spLocks noGrp="1" noChangeArrowheads="1"/>
          </p:cNvSpPr>
          <p:nvPr>
            <p:ph type="body" idx="1"/>
          </p:nvPr>
        </p:nvSpPr>
        <p:spPr bwMode="auto">
          <a:xfrm>
            <a:off x="900113" y="1916113"/>
            <a:ext cx="7786687"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3" name="Rectangle 5">
            <a:extLst>
              <a:ext uri="{FF2B5EF4-FFF2-40B4-BE49-F238E27FC236}">
                <a16:creationId xmlns:a16="http://schemas.microsoft.com/office/drawing/2014/main" id="{2F8A5526-0366-4FA0-840C-B74B1C55111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chemeClr val="bg1"/>
                </a:solidFill>
                <a:latin typeface="Arial" charset="0"/>
                <a:ea typeface="+mn-ea"/>
                <a:cs typeface="+mn-cs"/>
              </a:defRPr>
            </a:lvl1pPr>
          </a:lstStyle>
          <a:p>
            <a:pPr>
              <a:defRPr/>
            </a:pPr>
            <a:endParaRPr lang="en-GB"/>
          </a:p>
        </p:txBody>
      </p:sp>
      <p:sp>
        <p:nvSpPr>
          <p:cNvPr id="7174" name="Rectangle 6">
            <a:extLst>
              <a:ext uri="{FF2B5EF4-FFF2-40B4-BE49-F238E27FC236}">
                <a16:creationId xmlns:a16="http://schemas.microsoft.com/office/drawing/2014/main" id="{07C865E9-AEC9-4A4F-B80C-597C9BFC4AF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chemeClr val="bg1"/>
                </a:solidFill>
                <a:latin typeface="Arial" charset="0"/>
                <a:ea typeface="+mn-ea"/>
                <a:cs typeface="+mn-cs"/>
              </a:defRPr>
            </a:lvl1pPr>
          </a:lstStyle>
          <a:p>
            <a:pPr>
              <a:defRPr/>
            </a:pPr>
            <a:endParaRPr lang="en-GB"/>
          </a:p>
        </p:txBody>
      </p:sp>
      <p:sp>
        <p:nvSpPr>
          <p:cNvPr id="7175" name="Rectangle 7">
            <a:extLst>
              <a:ext uri="{FF2B5EF4-FFF2-40B4-BE49-F238E27FC236}">
                <a16:creationId xmlns:a16="http://schemas.microsoft.com/office/drawing/2014/main" id="{AF6BCE68-4EAB-4E3A-A1CE-BA347EC48D5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bg1"/>
                </a:solidFill>
              </a:defRPr>
            </a:lvl1pPr>
          </a:lstStyle>
          <a:p>
            <a:fld id="{1267D7AB-ED92-41B0-AA25-21448CF4604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997" r:id="rId1"/>
    <p:sldLayoutId id="2147484998" r:id="rId2"/>
    <p:sldLayoutId id="2147484999" r:id="rId3"/>
    <p:sldLayoutId id="2147485000" r:id="rId4"/>
    <p:sldLayoutId id="2147485001" r:id="rId5"/>
    <p:sldLayoutId id="2147485002" r:id="rId6"/>
    <p:sldLayoutId id="2147485003" r:id="rId7"/>
    <p:sldLayoutId id="2147485004" r:id="rId8"/>
    <p:sldLayoutId id="2147485005" r:id="rId9"/>
    <p:sldLayoutId id="2147485006" r:id="rId10"/>
    <p:sldLayoutId id="2147485007" r:id="rId11"/>
  </p:sldLayoutIdLst>
  <p:txStyles>
    <p:titleStyle>
      <a:lvl1pPr algn="ctr" rtl="0" eaLnBrk="0" fontAlgn="base" hangingPunct="0">
        <a:spcBef>
          <a:spcPct val="0"/>
        </a:spcBef>
        <a:spcAft>
          <a:spcPct val="0"/>
        </a:spcAft>
        <a:defRPr sz="4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a:extLst>
              <a:ext uri="{FF2B5EF4-FFF2-40B4-BE49-F238E27FC236}">
                <a16:creationId xmlns:a16="http://schemas.microsoft.com/office/drawing/2014/main" id="{47BDF085-814E-41AD-B7D4-C8FBD835F97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9699" name="Text Placeholder 2">
            <a:extLst>
              <a:ext uri="{FF2B5EF4-FFF2-40B4-BE49-F238E27FC236}">
                <a16:creationId xmlns:a16="http://schemas.microsoft.com/office/drawing/2014/main" id="{84155566-C7C4-4D40-8FD1-CA2413BB632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88F7FBAA-FC03-4EA5-A6A0-FC3453BF76D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560BF8D-4E68-4BD0-A996-384DBDA3A69A}" type="datetimeFigureOut">
              <a:rPr lang="en-GB" altLang="en-US"/>
              <a:pPr/>
              <a:t>05/03/2024</a:t>
            </a:fld>
            <a:endParaRPr lang="en-GB" altLang="en-US"/>
          </a:p>
        </p:txBody>
      </p:sp>
      <p:sp>
        <p:nvSpPr>
          <p:cNvPr id="5" name="Footer Placeholder 4">
            <a:extLst>
              <a:ext uri="{FF2B5EF4-FFF2-40B4-BE49-F238E27FC236}">
                <a16:creationId xmlns:a16="http://schemas.microsoft.com/office/drawing/2014/main" id="{17A6D8DB-5272-494B-A429-25456D52D74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6BF34476-DE8C-4F45-9BC1-324593891A6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8E8DBC1-CC6A-46B9-9F4E-623C3E077209}"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5008" r:id="rId1"/>
    <p:sldLayoutId id="2147485009" r:id="rId2"/>
    <p:sldLayoutId id="2147485010" r:id="rId3"/>
    <p:sldLayoutId id="2147485011" r:id="rId4"/>
    <p:sldLayoutId id="2147485012" r:id="rId5"/>
    <p:sldLayoutId id="2147485013" r:id="rId6"/>
    <p:sldLayoutId id="2147485014" r:id="rId7"/>
    <p:sldLayoutId id="2147485015" r:id="rId8"/>
    <p:sldLayoutId id="2147485016" r:id="rId9"/>
    <p:sldLayoutId id="2147485017" r:id="rId10"/>
    <p:sldLayoutId id="2147485018"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a:extLst>
              <a:ext uri="{FF2B5EF4-FFF2-40B4-BE49-F238E27FC236}">
                <a16:creationId xmlns:a16="http://schemas.microsoft.com/office/drawing/2014/main" id="{A46A16E6-ED55-48AA-B0B5-701ED5343A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2900"/>
            <a:ext cx="91440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4">
            <a:extLst>
              <a:ext uri="{FF2B5EF4-FFF2-40B4-BE49-F238E27FC236}">
                <a16:creationId xmlns:a16="http://schemas.microsoft.com/office/drawing/2014/main" id="{B0A89FC0-E2EA-41D1-9C8C-456A82CE115D}"/>
              </a:ext>
            </a:extLst>
          </p:cNvPr>
          <p:cNvSpPr>
            <a:spLocks noChangeArrowheads="1"/>
          </p:cNvSpPr>
          <p:nvPr/>
        </p:nvSpPr>
        <p:spPr bwMode="auto">
          <a:xfrm>
            <a:off x="4448175" y="3246438"/>
            <a:ext cx="24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800" i="0"/>
              <a:t> </a:t>
            </a:r>
          </a:p>
        </p:txBody>
      </p:sp>
      <p:sp>
        <p:nvSpPr>
          <p:cNvPr id="3" name="Rectangle 2">
            <a:extLst>
              <a:ext uri="{FF2B5EF4-FFF2-40B4-BE49-F238E27FC236}">
                <a16:creationId xmlns:a16="http://schemas.microsoft.com/office/drawing/2014/main" id="{FBBACE4D-46A7-4306-AC72-321CD7D9BD96}"/>
              </a:ext>
            </a:extLst>
          </p:cNvPr>
          <p:cNvSpPr>
            <a:spLocks noChangeArrowheads="1"/>
          </p:cNvSpPr>
          <p:nvPr/>
        </p:nvSpPr>
        <p:spPr bwMode="auto">
          <a:xfrm>
            <a:off x="0" y="0"/>
            <a:ext cx="9144000" cy="1628775"/>
          </a:xfrm>
          <a:prstGeom prst="rect">
            <a:avLst/>
          </a:prstGeom>
          <a:solidFill>
            <a:srgbClr val="8C1A4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pic>
        <p:nvPicPr>
          <p:cNvPr id="43012" name="Picture 6" descr="PGL LOGO OFFICIAL_with Drop Shadow.png">
            <a:extLst>
              <a:ext uri="{FF2B5EF4-FFF2-40B4-BE49-F238E27FC236}">
                <a16:creationId xmlns:a16="http://schemas.microsoft.com/office/drawing/2014/main" id="{44980ED7-0BBB-4323-8869-31DD9783F8D3}"/>
              </a:ext>
            </a:extLst>
          </p:cNvPr>
          <p:cNvPicPr>
            <a:picLocks noChangeAspect="1"/>
          </p:cNvPicPr>
          <p:nvPr/>
        </p:nvPicPr>
        <p:blipFill>
          <a:blip r:embed="rId4">
            <a:extLst>
              <a:ext uri="{28A0092B-C50C-407E-A947-70E740481C1C}">
                <a14:useLocalDpi xmlns:a14="http://schemas.microsoft.com/office/drawing/2010/main" val="0"/>
              </a:ext>
            </a:extLst>
          </a:blip>
          <a:srcRect t="7407"/>
          <a:stretch>
            <a:fillRect/>
          </a:stretch>
        </p:blipFill>
        <p:spPr bwMode="auto">
          <a:xfrm>
            <a:off x="328613" y="0"/>
            <a:ext cx="13287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5">
            <a:extLst>
              <a:ext uri="{FF2B5EF4-FFF2-40B4-BE49-F238E27FC236}">
                <a16:creationId xmlns:a16="http://schemas.microsoft.com/office/drawing/2014/main" id="{D6F396DC-4215-4331-924E-C58099AFC41F}"/>
              </a:ext>
            </a:extLst>
          </p:cNvPr>
          <p:cNvSpPr txBox="1">
            <a:spLocks noChangeArrowheads="1"/>
          </p:cNvSpPr>
          <p:nvPr/>
        </p:nvSpPr>
        <p:spPr bwMode="auto">
          <a:xfrm>
            <a:off x="1770314" y="107616"/>
            <a:ext cx="81717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4000" b="1" i="0" dirty="0">
                <a:solidFill>
                  <a:srgbClr val="FFFFFF"/>
                </a:solidFill>
                <a:latin typeface="Arial"/>
                <a:ea typeface="ＭＳ Ｐゴシック"/>
                <a:cs typeface="Arial"/>
              </a:rPr>
              <a:t>Beam House</a:t>
            </a:r>
            <a:br>
              <a:rPr lang="en-US" altLang="en-US" sz="3600" b="1" i="0" dirty="0"/>
            </a:br>
            <a:r>
              <a:rPr lang="en-US" altLang="en-US" sz="2000" b="1" i="0" dirty="0">
                <a:solidFill>
                  <a:srgbClr val="E4A07C"/>
                </a:solidFill>
                <a:latin typeface="Arial"/>
                <a:ea typeface="ＭＳ Ｐゴシック"/>
                <a:cs typeface="Arial"/>
              </a:rPr>
              <a:t>North Devon</a:t>
            </a:r>
          </a:p>
          <a:p>
            <a:pPr>
              <a:lnSpc>
                <a:spcPct val="90000"/>
              </a:lnSpc>
            </a:pPr>
            <a:r>
              <a:rPr lang="en-US" altLang="en-US" sz="2000" b="1" i="0" dirty="0">
                <a:solidFill>
                  <a:srgbClr val="E4A07C"/>
                </a:solidFill>
                <a:latin typeface="Arial"/>
                <a:ea typeface="ＭＳ Ｐゴシック"/>
                <a:cs typeface="Arial"/>
              </a:rPr>
              <a:t>2nd October- 4th October</a:t>
            </a:r>
            <a:endParaRPr lang="en-US" altLang="en-US" b="1" i="0" dirty="0">
              <a:solidFill>
                <a:srgbClr val="E4A07C"/>
              </a:solidFill>
              <a:cs typeface="Aria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625E7A-CDEC-4142-8AA4-A0F1CE769549}"/>
              </a:ext>
            </a:extLst>
          </p:cNvPr>
          <p:cNvSpPr>
            <a:spLocks noChangeArrowheads="1"/>
          </p:cNvSpPr>
          <p:nvPr/>
        </p:nvSpPr>
        <p:spPr bwMode="auto">
          <a:xfrm>
            <a:off x="0" y="0"/>
            <a:ext cx="9144000" cy="3429000"/>
          </a:xfrm>
          <a:prstGeom prst="rect">
            <a:avLst/>
          </a:prstGeom>
          <a:blipFill dpi="0" rotWithShape="1">
            <a:blip r:embed="rId3"/>
            <a:srcRect/>
            <a:stretch>
              <a:fillRect/>
            </a:stretch>
          </a:blip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59394" name="Text Box 3">
            <a:extLst>
              <a:ext uri="{FF2B5EF4-FFF2-40B4-BE49-F238E27FC236}">
                <a16:creationId xmlns:a16="http://schemas.microsoft.com/office/drawing/2014/main" id="{899EB888-D255-4432-B15A-00BA196721CA}"/>
              </a:ext>
            </a:extLst>
          </p:cNvPr>
          <p:cNvSpPr txBox="1">
            <a:spLocks noChangeArrowheads="1"/>
          </p:cNvSpPr>
          <p:nvPr/>
        </p:nvSpPr>
        <p:spPr bwMode="auto">
          <a:xfrm>
            <a:off x="468313" y="1557338"/>
            <a:ext cx="467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800" i="0"/>
          </a:p>
        </p:txBody>
      </p:sp>
      <p:sp>
        <p:nvSpPr>
          <p:cNvPr id="10" name="Rectangle 9">
            <a:extLst>
              <a:ext uri="{FF2B5EF4-FFF2-40B4-BE49-F238E27FC236}">
                <a16:creationId xmlns:a16="http://schemas.microsoft.com/office/drawing/2014/main" id="{C4D5346F-EB46-4257-AB26-94E8AABB1D5D}"/>
              </a:ext>
            </a:extLst>
          </p:cNvPr>
          <p:cNvSpPr>
            <a:spLocks noChangeArrowheads="1"/>
          </p:cNvSpPr>
          <p:nvPr/>
        </p:nvSpPr>
        <p:spPr bwMode="auto">
          <a:xfrm>
            <a:off x="0" y="3429000"/>
            <a:ext cx="9144000" cy="3429000"/>
          </a:xfrm>
          <a:prstGeom prst="rect">
            <a:avLst/>
          </a:prstGeom>
          <a:solidFill>
            <a:srgbClr val="8C1A4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59396" name="TextBox 3">
            <a:extLst>
              <a:ext uri="{FF2B5EF4-FFF2-40B4-BE49-F238E27FC236}">
                <a16:creationId xmlns:a16="http://schemas.microsoft.com/office/drawing/2014/main" id="{87ACC2E4-3025-44C0-945E-AF586F756430}"/>
              </a:ext>
            </a:extLst>
          </p:cNvPr>
          <p:cNvSpPr txBox="1">
            <a:spLocks noChangeArrowheads="1"/>
          </p:cNvSpPr>
          <p:nvPr/>
        </p:nvSpPr>
        <p:spPr bwMode="auto">
          <a:xfrm>
            <a:off x="539750" y="4386263"/>
            <a:ext cx="9648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Aft>
                <a:spcPts val="200"/>
              </a:spcAft>
              <a:buClr>
                <a:srgbClr val="E4A07C"/>
              </a:buClr>
              <a:buFontTx/>
              <a:buChar char="•"/>
            </a:pPr>
            <a:r>
              <a:rPr lang="en-GB" altLang="en-US" sz="2000" i="0">
                <a:solidFill>
                  <a:schemeClr val="bg1"/>
                </a:solidFill>
                <a:cs typeface="Arial" panose="020B0604020202020204" pitchFamily="34" charset="0"/>
              </a:rPr>
              <a:t> </a:t>
            </a:r>
            <a:r>
              <a:rPr lang="en-GB" altLang="en-US" sz="2000" b="1" i="0">
                <a:solidFill>
                  <a:schemeClr val="bg1"/>
                </a:solidFill>
                <a:cs typeface="Arial" panose="020B0604020202020204" pitchFamily="34" charset="0"/>
              </a:rPr>
              <a:t>Main House – rooms with bunk beds sleep 6-16</a:t>
            </a: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Toilets and showers close by</a:t>
            </a:r>
            <a:endParaRPr lang="en-GB" altLang="en-US" sz="1800"/>
          </a:p>
        </p:txBody>
      </p:sp>
      <p:sp>
        <p:nvSpPr>
          <p:cNvPr id="59397" name="Title 2">
            <a:extLst>
              <a:ext uri="{FF2B5EF4-FFF2-40B4-BE49-F238E27FC236}">
                <a16:creationId xmlns:a16="http://schemas.microsoft.com/office/drawing/2014/main" id="{F8B8ECAA-2564-4EF0-8B34-4763A34D3228}"/>
              </a:ext>
            </a:extLst>
          </p:cNvPr>
          <p:cNvSpPr txBox="1">
            <a:spLocks/>
          </p:cNvSpPr>
          <p:nvPr/>
        </p:nvSpPr>
        <p:spPr bwMode="auto">
          <a:xfrm>
            <a:off x="611188" y="3284538"/>
            <a:ext cx="7772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i="0">
                <a:solidFill>
                  <a:srgbClr val="E4A07C"/>
                </a:solidFill>
              </a:rPr>
              <a:t>Accommodation</a:t>
            </a:r>
          </a:p>
        </p:txBody>
      </p:sp>
      <p:pic>
        <p:nvPicPr>
          <p:cNvPr id="59398" name="Picture 6" descr="PGL LOGO OFFICIAL_with Drop Shadow.png">
            <a:extLst>
              <a:ext uri="{FF2B5EF4-FFF2-40B4-BE49-F238E27FC236}">
                <a16:creationId xmlns:a16="http://schemas.microsoft.com/office/drawing/2014/main" id="{ADF2B00A-0597-44A5-8265-4F6EFC162B91}"/>
              </a:ext>
            </a:extLst>
          </p:cNvPr>
          <p:cNvPicPr>
            <a:picLocks noChangeAspect="1"/>
          </p:cNvPicPr>
          <p:nvPr/>
        </p:nvPicPr>
        <p:blipFill>
          <a:blip r:embed="rId4">
            <a:extLst>
              <a:ext uri="{28A0092B-C50C-407E-A947-70E740481C1C}">
                <a14:useLocalDpi xmlns:a14="http://schemas.microsoft.com/office/drawing/2010/main" val="0"/>
              </a:ext>
            </a:extLst>
          </a:blip>
          <a:srcRect t="7407"/>
          <a:stretch>
            <a:fillRect/>
          </a:stretch>
        </p:blipFill>
        <p:spPr bwMode="auto">
          <a:xfrm>
            <a:off x="328613" y="0"/>
            <a:ext cx="13287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0E0EB3-0944-4F48-A173-8FC6311C667F}"/>
              </a:ext>
            </a:extLst>
          </p:cNvPr>
          <p:cNvSpPr>
            <a:spLocks noChangeArrowheads="1"/>
          </p:cNvSpPr>
          <p:nvPr/>
        </p:nvSpPr>
        <p:spPr bwMode="auto">
          <a:xfrm>
            <a:off x="0" y="0"/>
            <a:ext cx="9144000" cy="3429000"/>
          </a:xfrm>
          <a:prstGeom prst="rect">
            <a:avLst/>
          </a:prstGeom>
          <a:blipFill dpi="0" rotWithShape="1">
            <a:blip r:embed="rId3"/>
            <a:srcRect/>
            <a:stretch>
              <a:fillRect/>
            </a:stretch>
          </a:blip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8" name="Rectangle 7">
            <a:extLst>
              <a:ext uri="{FF2B5EF4-FFF2-40B4-BE49-F238E27FC236}">
                <a16:creationId xmlns:a16="http://schemas.microsoft.com/office/drawing/2014/main" id="{43535767-14EA-4FE2-AB97-FB97B54CF56F}"/>
              </a:ext>
            </a:extLst>
          </p:cNvPr>
          <p:cNvSpPr>
            <a:spLocks noChangeArrowheads="1"/>
          </p:cNvSpPr>
          <p:nvPr/>
        </p:nvSpPr>
        <p:spPr bwMode="auto">
          <a:xfrm>
            <a:off x="0" y="3429000"/>
            <a:ext cx="9144000" cy="3429000"/>
          </a:xfrm>
          <a:prstGeom prst="rect">
            <a:avLst/>
          </a:prstGeom>
          <a:solidFill>
            <a:srgbClr val="8C1A4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63491" name="TextBox 3">
            <a:extLst>
              <a:ext uri="{FF2B5EF4-FFF2-40B4-BE49-F238E27FC236}">
                <a16:creationId xmlns:a16="http://schemas.microsoft.com/office/drawing/2014/main" id="{7ED81062-A697-4143-B783-B4F80F7EEDA3}"/>
              </a:ext>
            </a:extLst>
          </p:cNvPr>
          <p:cNvSpPr txBox="1">
            <a:spLocks noChangeArrowheads="1"/>
          </p:cNvSpPr>
          <p:nvPr/>
        </p:nvSpPr>
        <p:spPr bwMode="auto">
          <a:xfrm>
            <a:off x="539750" y="4386263"/>
            <a:ext cx="96488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Aft>
                <a:spcPts val="200"/>
              </a:spcAft>
              <a:buClr>
                <a:srgbClr val="E4A07C"/>
              </a:buClr>
              <a:buFontTx/>
              <a:buChar char="•"/>
            </a:pPr>
            <a:r>
              <a:rPr lang="en-GB" altLang="en-US" sz="2000" i="0">
                <a:solidFill>
                  <a:schemeClr val="bg1"/>
                </a:solidFill>
                <a:cs typeface="Arial" panose="020B0604020202020204" pitchFamily="34" charset="0"/>
              </a:rPr>
              <a:t> </a:t>
            </a:r>
            <a:r>
              <a:rPr lang="en-GB" altLang="en-US" sz="2000" b="1" i="0">
                <a:solidFill>
                  <a:schemeClr val="bg1"/>
                </a:solidFill>
                <a:cs typeface="Arial" panose="020B0604020202020204" pitchFamily="34" charset="0"/>
              </a:rPr>
              <a:t>3 nutritious, balanced meals per day</a:t>
            </a: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Self-service salad bar</a:t>
            </a: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Vegetarian option</a:t>
            </a: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Special diets catered for by prior arrangement</a:t>
            </a: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Sample menus available online: </a:t>
            </a:r>
            <a:r>
              <a:rPr lang="en-GB" altLang="en-US" sz="2000" b="1" i="0">
                <a:solidFill>
                  <a:srgbClr val="E4A07C"/>
                </a:solidFill>
                <a:cs typeface="Arial" panose="020B0604020202020204" pitchFamily="34" charset="0"/>
              </a:rPr>
              <a:t>www.pgl.co.uk</a:t>
            </a:r>
          </a:p>
          <a:p>
            <a:pPr eaLnBrk="1" hangingPunct="1">
              <a:spcAft>
                <a:spcPts val="200"/>
              </a:spcAft>
              <a:buClr>
                <a:srgbClr val="B8E5FA"/>
              </a:buClr>
              <a:buFontTx/>
              <a:buChar char="•"/>
            </a:pPr>
            <a:endParaRPr lang="en-GB" altLang="en-US" sz="2000" b="1" i="0">
              <a:solidFill>
                <a:schemeClr val="bg1"/>
              </a:solidFill>
              <a:cs typeface="Arial" panose="020B0604020202020204" pitchFamily="34" charset="0"/>
            </a:endParaRPr>
          </a:p>
          <a:p>
            <a:pPr eaLnBrk="1" hangingPunct="1">
              <a:spcAft>
                <a:spcPts val="200"/>
              </a:spcAft>
              <a:buClr>
                <a:srgbClr val="B8E5FA"/>
              </a:buClr>
              <a:buFontTx/>
              <a:buChar char="•"/>
            </a:pPr>
            <a:endParaRPr lang="en-GB" altLang="en-US" sz="2000" b="1" i="0">
              <a:solidFill>
                <a:schemeClr val="bg1"/>
              </a:solidFill>
              <a:cs typeface="Arial" panose="020B0604020202020204" pitchFamily="34" charset="0"/>
            </a:endParaRPr>
          </a:p>
          <a:p>
            <a:pPr eaLnBrk="1" hangingPunct="1">
              <a:spcAft>
                <a:spcPts val="200"/>
              </a:spcAft>
              <a:buClr>
                <a:srgbClr val="B8E5FA"/>
              </a:buClr>
            </a:pPr>
            <a:endParaRPr lang="en-GB" altLang="en-US" sz="1800"/>
          </a:p>
        </p:txBody>
      </p:sp>
      <p:sp>
        <p:nvSpPr>
          <p:cNvPr id="63492" name="Title 2">
            <a:extLst>
              <a:ext uri="{FF2B5EF4-FFF2-40B4-BE49-F238E27FC236}">
                <a16:creationId xmlns:a16="http://schemas.microsoft.com/office/drawing/2014/main" id="{7CEBCE7E-DD47-43F5-9EAE-B44C9209E23F}"/>
              </a:ext>
            </a:extLst>
          </p:cNvPr>
          <p:cNvSpPr txBox="1">
            <a:spLocks/>
          </p:cNvSpPr>
          <p:nvPr/>
        </p:nvSpPr>
        <p:spPr bwMode="auto">
          <a:xfrm>
            <a:off x="611188" y="3284538"/>
            <a:ext cx="7772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i="0">
                <a:solidFill>
                  <a:srgbClr val="E4A07C"/>
                </a:solidFill>
              </a:rPr>
              <a:t>Catering and dietary needs </a:t>
            </a:r>
          </a:p>
        </p:txBody>
      </p:sp>
      <p:pic>
        <p:nvPicPr>
          <p:cNvPr id="63493" name="Picture 6" descr="PGL LOGO OFFICIAL_with Drop Shadow.png">
            <a:extLst>
              <a:ext uri="{FF2B5EF4-FFF2-40B4-BE49-F238E27FC236}">
                <a16:creationId xmlns:a16="http://schemas.microsoft.com/office/drawing/2014/main" id="{80667E10-2F5F-4A6B-8AB6-8EA1806DCDDE}"/>
              </a:ext>
            </a:extLst>
          </p:cNvPr>
          <p:cNvPicPr>
            <a:picLocks noChangeAspect="1"/>
          </p:cNvPicPr>
          <p:nvPr/>
        </p:nvPicPr>
        <p:blipFill>
          <a:blip r:embed="rId4">
            <a:extLst>
              <a:ext uri="{28A0092B-C50C-407E-A947-70E740481C1C}">
                <a14:useLocalDpi xmlns:a14="http://schemas.microsoft.com/office/drawing/2010/main" val="0"/>
              </a:ext>
            </a:extLst>
          </a:blip>
          <a:srcRect t="7407"/>
          <a:stretch>
            <a:fillRect/>
          </a:stretch>
        </p:blipFill>
        <p:spPr bwMode="auto">
          <a:xfrm>
            <a:off x="328613" y="0"/>
            <a:ext cx="13287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5F6A26-E654-4DA1-96B4-FC187C4383CF}"/>
              </a:ext>
            </a:extLst>
          </p:cNvPr>
          <p:cNvSpPr>
            <a:spLocks noChangeArrowheads="1"/>
          </p:cNvSpPr>
          <p:nvPr/>
        </p:nvSpPr>
        <p:spPr bwMode="auto">
          <a:xfrm>
            <a:off x="0" y="0"/>
            <a:ext cx="9144000" cy="3429000"/>
          </a:xfrm>
          <a:prstGeom prst="rect">
            <a:avLst/>
          </a:prstGeom>
          <a:blipFill dpi="0" rotWithShape="1">
            <a:blip r:embed="rId3"/>
            <a:srcRect/>
            <a:stretch>
              <a:fillRect/>
            </a:stretch>
          </a:blip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8" name="Rectangle 7">
            <a:extLst>
              <a:ext uri="{FF2B5EF4-FFF2-40B4-BE49-F238E27FC236}">
                <a16:creationId xmlns:a16="http://schemas.microsoft.com/office/drawing/2014/main" id="{AF73F7AC-494E-40F9-B1FE-3CE9648F63F2}"/>
              </a:ext>
            </a:extLst>
          </p:cNvPr>
          <p:cNvSpPr>
            <a:spLocks noChangeArrowheads="1"/>
          </p:cNvSpPr>
          <p:nvPr/>
        </p:nvSpPr>
        <p:spPr bwMode="auto">
          <a:xfrm>
            <a:off x="0" y="3429000"/>
            <a:ext cx="9144000" cy="3429000"/>
          </a:xfrm>
          <a:prstGeom prst="rect">
            <a:avLst/>
          </a:prstGeom>
          <a:solidFill>
            <a:srgbClr val="8C1A4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67587" name="Title 2">
            <a:extLst>
              <a:ext uri="{FF2B5EF4-FFF2-40B4-BE49-F238E27FC236}">
                <a16:creationId xmlns:a16="http://schemas.microsoft.com/office/drawing/2014/main" id="{65B3964B-8314-4106-A6F7-05F922D00874}"/>
              </a:ext>
            </a:extLst>
          </p:cNvPr>
          <p:cNvSpPr txBox="1">
            <a:spLocks/>
          </p:cNvSpPr>
          <p:nvPr/>
        </p:nvSpPr>
        <p:spPr bwMode="auto">
          <a:xfrm>
            <a:off x="611188" y="3284538"/>
            <a:ext cx="7772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i="0">
                <a:solidFill>
                  <a:srgbClr val="E4A07C"/>
                </a:solidFill>
              </a:rPr>
              <a:t>FAQs</a:t>
            </a:r>
          </a:p>
        </p:txBody>
      </p:sp>
      <p:sp>
        <p:nvSpPr>
          <p:cNvPr id="10" name="TextBox 3">
            <a:extLst>
              <a:ext uri="{FF2B5EF4-FFF2-40B4-BE49-F238E27FC236}">
                <a16:creationId xmlns:a16="http://schemas.microsoft.com/office/drawing/2014/main" id="{2CF01460-66B3-40B8-9FF4-D9A1C00D55E3}"/>
              </a:ext>
            </a:extLst>
          </p:cNvPr>
          <p:cNvSpPr txBox="1">
            <a:spLocks noChangeArrowheads="1"/>
          </p:cNvSpPr>
          <p:nvPr/>
        </p:nvSpPr>
        <p:spPr bwMode="auto">
          <a:xfrm>
            <a:off x="539552" y="4386490"/>
            <a:ext cx="8424936" cy="27289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2">
            <a:spAutoFit/>
          </a:bodyPr>
          <a:lstStyle>
            <a:lvl1pPr eaLnBrk="0" hangingPunct="0">
              <a:defRPr i="1">
                <a:solidFill>
                  <a:schemeClr val="tx1"/>
                </a:solidFill>
                <a:latin typeface="Arial" charset="0"/>
                <a:ea typeface="ＭＳ Ｐゴシック" charset="0"/>
                <a:cs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spcAft>
                <a:spcPts val="200"/>
              </a:spcAft>
              <a:buClr>
                <a:srgbClr val="E4A07C"/>
              </a:buClr>
              <a:buFontTx/>
              <a:buChar char="•"/>
              <a:defRPr/>
            </a:pPr>
            <a:r>
              <a:rPr lang="en-GB" sz="2000" i="0" dirty="0">
                <a:solidFill>
                  <a:schemeClr val="bg1"/>
                </a:solidFill>
                <a:latin typeface="Arial"/>
                <a:cs typeface="Arial"/>
              </a:rPr>
              <a:t> </a:t>
            </a:r>
            <a:r>
              <a:rPr lang="en-GB" sz="2000" b="1" i="0" dirty="0">
                <a:solidFill>
                  <a:schemeClr val="bg1"/>
                </a:solidFill>
                <a:latin typeface="Arial"/>
                <a:cs typeface="Arial"/>
              </a:rPr>
              <a:t>Insurance</a:t>
            </a:r>
          </a:p>
          <a:p>
            <a:pPr eaLnBrk="1" hangingPunct="1">
              <a:spcAft>
                <a:spcPts val="200"/>
              </a:spcAft>
              <a:buClr>
                <a:srgbClr val="E4A07C"/>
              </a:buClr>
              <a:buFontTx/>
              <a:buChar char="•"/>
              <a:defRPr/>
            </a:pPr>
            <a:r>
              <a:rPr lang="en-GB" sz="2000" b="1" i="0" dirty="0">
                <a:solidFill>
                  <a:schemeClr val="bg1"/>
                </a:solidFill>
                <a:latin typeface="Arial"/>
                <a:cs typeface="Arial"/>
              </a:rPr>
              <a:t> What to take – kit list</a:t>
            </a:r>
          </a:p>
          <a:p>
            <a:pPr eaLnBrk="1" hangingPunct="1">
              <a:spcAft>
                <a:spcPts val="200"/>
              </a:spcAft>
              <a:buClr>
                <a:srgbClr val="E4A07C"/>
              </a:buClr>
              <a:buFontTx/>
              <a:buChar char="•"/>
              <a:defRPr/>
            </a:pPr>
            <a:r>
              <a:rPr lang="en-GB" sz="2000" b="1" i="0" dirty="0">
                <a:solidFill>
                  <a:schemeClr val="bg1"/>
                </a:solidFill>
                <a:latin typeface="Arial"/>
                <a:cs typeface="Arial"/>
              </a:rPr>
              <a:t> Valuable items – best left at home</a:t>
            </a:r>
          </a:p>
          <a:p>
            <a:pPr eaLnBrk="1" hangingPunct="1">
              <a:spcAft>
                <a:spcPts val="200"/>
              </a:spcAft>
              <a:buClr>
                <a:srgbClr val="E4A07C"/>
              </a:buClr>
              <a:buFontTx/>
              <a:buChar char="•"/>
              <a:defRPr/>
            </a:pPr>
            <a:r>
              <a:rPr lang="en-GB" sz="2000" b="1" i="0" dirty="0">
                <a:solidFill>
                  <a:schemeClr val="bg1"/>
                </a:solidFill>
                <a:latin typeface="Arial"/>
                <a:cs typeface="Arial"/>
              </a:rPr>
              <a:t> Pocket money – how much to take</a:t>
            </a: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r>
              <a:rPr lang="en-GB" sz="2000" b="1" i="0" dirty="0">
                <a:solidFill>
                  <a:schemeClr val="bg1"/>
                </a:solidFill>
                <a:latin typeface="Arial"/>
                <a:cs typeface="Arial"/>
              </a:rPr>
              <a:t> Electrical appliances – must be safe</a:t>
            </a:r>
          </a:p>
          <a:p>
            <a:pPr eaLnBrk="1" hangingPunct="1">
              <a:spcAft>
                <a:spcPts val="200"/>
              </a:spcAft>
              <a:buClr>
                <a:srgbClr val="E4A07C"/>
              </a:buClr>
              <a:buFontTx/>
              <a:buChar char="•"/>
              <a:defRPr/>
            </a:pPr>
            <a:r>
              <a:rPr lang="en-GB" sz="2000" b="1" i="0" dirty="0">
                <a:solidFill>
                  <a:schemeClr val="bg1"/>
                </a:solidFill>
                <a:latin typeface="Arial"/>
                <a:cs typeface="Arial"/>
              </a:rPr>
              <a:t> Deodorants – roll-on only please</a:t>
            </a:r>
          </a:p>
          <a:p>
            <a:pPr eaLnBrk="1" hangingPunct="1">
              <a:spcAft>
                <a:spcPts val="200"/>
              </a:spcAft>
              <a:buClr>
                <a:srgbClr val="E4A07C"/>
              </a:buClr>
              <a:buFontTx/>
              <a:buChar char="•"/>
              <a:defRPr/>
            </a:pPr>
            <a:r>
              <a:rPr lang="en-GB" sz="2000" b="1" i="0" dirty="0">
                <a:solidFill>
                  <a:schemeClr val="bg1"/>
                </a:solidFill>
                <a:latin typeface="Arial"/>
                <a:cs typeface="Arial"/>
              </a:rPr>
              <a:t> Contacting your child</a:t>
            </a:r>
          </a:p>
          <a:p>
            <a:pPr eaLnBrk="1" hangingPunct="1">
              <a:defRPr/>
            </a:pPr>
            <a:endParaRPr lang="en-GB" dirty="0"/>
          </a:p>
        </p:txBody>
      </p:sp>
      <p:pic>
        <p:nvPicPr>
          <p:cNvPr id="67589" name="Picture 6" descr="PGL LOGO OFFICIAL_with Drop Shadow.png">
            <a:extLst>
              <a:ext uri="{FF2B5EF4-FFF2-40B4-BE49-F238E27FC236}">
                <a16:creationId xmlns:a16="http://schemas.microsoft.com/office/drawing/2014/main" id="{E753C192-565C-486C-9806-BE2D033FA27B}"/>
              </a:ext>
            </a:extLst>
          </p:cNvPr>
          <p:cNvPicPr>
            <a:picLocks noChangeAspect="1"/>
          </p:cNvPicPr>
          <p:nvPr/>
        </p:nvPicPr>
        <p:blipFill>
          <a:blip r:embed="rId4">
            <a:extLst>
              <a:ext uri="{28A0092B-C50C-407E-A947-70E740481C1C}">
                <a14:useLocalDpi xmlns:a14="http://schemas.microsoft.com/office/drawing/2010/main" val="0"/>
              </a:ext>
            </a:extLst>
          </a:blip>
          <a:srcRect t="7407"/>
          <a:stretch>
            <a:fillRect/>
          </a:stretch>
        </p:blipFill>
        <p:spPr bwMode="auto">
          <a:xfrm>
            <a:off x="328613" y="0"/>
            <a:ext cx="13287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DD0F9-079D-4193-9684-C5E86A7F3740}"/>
              </a:ext>
            </a:extLst>
          </p:cNvPr>
          <p:cNvSpPr>
            <a:spLocks noChangeArrowheads="1"/>
          </p:cNvSpPr>
          <p:nvPr/>
        </p:nvSpPr>
        <p:spPr bwMode="auto">
          <a:xfrm>
            <a:off x="0" y="0"/>
            <a:ext cx="9144000" cy="3429000"/>
          </a:xfrm>
          <a:prstGeom prst="rect">
            <a:avLst/>
          </a:prstGeom>
          <a:blipFill dpi="0" rotWithShape="1">
            <a:blip r:embed="rId3"/>
            <a:srcRect/>
            <a:stretch>
              <a:fillRect/>
            </a:stretch>
          </a:blip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69634" name="Text Box 3">
            <a:extLst>
              <a:ext uri="{FF2B5EF4-FFF2-40B4-BE49-F238E27FC236}">
                <a16:creationId xmlns:a16="http://schemas.microsoft.com/office/drawing/2014/main" id="{E7721159-2505-4693-87C5-0EF48F670981}"/>
              </a:ext>
            </a:extLst>
          </p:cNvPr>
          <p:cNvSpPr txBox="1">
            <a:spLocks noChangeArrowheads="1"/>
          </p:cNvSpPr>
          <p:nvPr/>
        </p:nvSpPr>
        <p:spPr bwMode="auto">
          <a:xfrm>
            <a:off x="539750" y="1557338"/>
            <a:ext cx="467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800" i="0"/>
          </a:p>
        </p:txBody>
      </p:sp>
      <p:sp>
        <p:nvSpPr>
          <p:cNvPr id="12" name="Rectangle 11">
            <a:extLst>
              <a:ext uri="{FF2B5EF4-FFF2-40B4-BE49-F238E27FC236}">
                <a16:creationId xmlns:a16="http://schemas.microsoft.com/office/drawing/2014/main" id="{E8F1BA61-4176-48CD-92F4-B40982497D6F}"/>
              </a:ext>
            </a:extLst>
          </p:cNvPr>
          <p:cNvSpPr>
            <a:spLocks noChangeArrowheads="1"/>
          </p:cNvSpPr>
          <p:nvPr/>
        </p:nvSpPr>
        <p:spPr bwMode="auto">
          <a:xfrm>
            <a:off x="0" y="3429000"/>
            <a:ext cx="9144000" cy="3429000"/>
          </a:xfrm>
          <a:prstGeom prst="rect">
            <a:avLst/>
          </a:prstGeom>
          <a:solidFill>
            <a:srgbClr val="8C1A4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69636" name="Title 2">
            <a:extLst>
              <a:ext uri="{FF2B5EF4-FFF2-40B4-BE49-F238E27FC236}">
                <a16:creationId xmlns:a16="http://schemas.microsoft.com/office/drawing/2014/main" id="{F84BF0FB-A658-4662-A073-D6290CC6A49E}"/>
              </a:ext>
            </a:extLst>
          </p:cNvPr>
          <p:cNvSpPr txBox="1">
            <a:spLocks/>
          </p:cNvSpPr>
          <p:nvPr/>
        </p:nvSpPr>
        <p:spPr bwMode="auto">
          <a:xfrm>
            <a:off x="1835150" y="4221163"/>
            <a:ext cx="55451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b="1" i="0">
                <a:solidFill>
                  <a:schemeClr val="bg1"/>
                </a:solidFill>
              </a:rPr>
              <a:t>Thank you for listening</a:t>
            </a:r>
          </a:p>
          <a:p>
            <a:pPr algn="ctr" eaLnBrk="1" hangingPunct="1"/>
            <a:r>
              <a:rPr lang="en-US" altLang="en-US" sz="3600" b="1" i="0">
                <a:solidFill>
                  <a:srgbClr val="E4A07C"/>
                </a:solidFill>
              </a:rPr>
              <a:t>Any questions?</a:t>
            </a:r>
          </a:p>
        </p:txBody>
      </p:sp>
      <p:pic>
        <p:nvPicPr>
          <p:cNvPr id="69637" name="Picture 6" descr="PGL LOGO OFFICIAL_with Drop Shadow.png">
            <a:extLst>
              <a:ext uri="{FF2B5EF4-FFF2-40B4-BE49-F238E27FC236}">
                <a16:creationId xmlns:a16="http://schemas.microsoft.com/office/drawing/2014/main" id="{28980751-F63A-46F7-BAE8-25503E5EC8DA}"/>
              </a:ext>
            </a:extLst>
          </p:cNvPr>
          <p:cNvPicPr>
            <a:picLocks noChangeAspect="1"/>
          </p:cNvPicPr>
          <p:nvPr/>
        </p:nvPicPr>
        <p:blipFill>
          <a:blip r:embed="rId4">
            <a:extLst>
              <a:ext uri="{28A0092B-C50C-407E-A947-70E740481C1C}">
                <a14:useLocalDpi xmlns:a14="http://schemas.microsoft.com/office/drawing/2010/main" val="0"/>
              </a:ext>
            </a:extLst>
          </a:blip>
          <a:srcRect t="7407"/>
          <a:stretch>
            <a:fillRect/>
          </a:stretch>
        </p:blipFill>
        <p:spPr bwMode="auto">
          <a:xfrm>
            <a:off x="328613" y="0"/>
            <a:ext cx="13287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C57BE5-B6FA-49C5-9334-83C356CE2A7C}"/>
              </a:ext>
            </a:extLst>
          </p:cNvPr>
          <p:cNvSpPr>
            <a:spLocks noChangeArrowheads="1"/>
          </p:cNvSpPr>
          <p:nvPr/>
        </p:nvSpPr>
        <p:spPr bwMode="auto">
          <a:xfrm>
            <a:off x="0" y="0"/>
            <a:ext cx="9144000" cy="3429000"/>
          </a:xfrm>
          <a:prstGeom prst="rect">
            <a:avLst/>
          </a:prstGeom>
          <a:blipFill dpi="0" rotWithShape="1">
            <a:blip r:embed="rId3"/>
            <a:srcRect/>
            <a:stretch>
              <a:fillRect/>
            </a:stretch>
          </a:blip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9" name="Rectangle 8">
            <a:extLst>
              <a:ext uri="{FF2B5EF4-FFF2-40B4-BE49-F238E27FC236}">
                <a16:creationId xmlns:a16="http://schemas.microsoft.com/office/drawing/2014/main" id="{CF16CE71-DFD4-4F1C-8467-AC79838EC5A8}"/>
              </a:ext>
            </a:extLst>
          </p:cNvPr>
          <p:cNvSpPr>
            <a:spLocks noChangeArrowheads="1"/>
          </p:cNvSpPr>
          <p:nvPr/>
        </p:nvSpPr>
        <p:spPr bwMode="auto">
          <a:xfrm>
            <a:off x="0" y="3429000"/>
            <a:ext cx="9144000" cy="3429000"/>
          </a:xfrm>
          <a:prstGeom prst="rect">
            <a:avLst/>
          </a:prstGeom>
          <a:solidFill>
            <a:srgbClr val="8C1A4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6147" name="TextBox 3">
            <a:extLst>
              <a:ext uri="{FF2B5EF4-FFF2-40B4-BE49-F238E27FC236}">
                <a16:creationId xmlns:a16="http://schemas.microsoft.com/office/drawing/2014/main" id="{E3E70BBB-61E8-44BD-886C-A780E35F7CFC}"/>
              </a:ext>
            </a:extLst>
          </p:cNvPr>
          <p:cNvSpPr txBox="1">
            <a:spLocks noChangeArrowheads="1"/>
          </p:cNvSpPr>
          <p:nvPr/>
        </p:nvSpPr>
        <p:spPr bwMode="auto">
          <a:xfrm>
            <a:off x="539552" y="4386490"/>
            <a:ext cx="8604448" cy="2759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2">
            <a:spAutoFit/>
          </a:bodyPr>
          <a:lstStyle>
            <a:lvl1pPr eaLnBrk="0" hangingPunct="0">
              <a:defRPr i="1">
                <a:solidFill>
                  <a:schemeClr val="tx1"/>
                </a:solidFill>
                <a:latin typeface="Arial" charset="0"/>
                <a:ea typeface="ＭＳ Ｐゴシック" charset="0"/>
                <a:cs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spcAft>
                <a:spcPts val="200"/>
              </a:spcAft>
              <a:buClr>
                <a:srgbClr val="E4A07C"/>
              </a:buClr>
              <a:buFontTx/>
              <a:buChar char="•"/>
              <a:defRPr/>
            </a:pPr>
            <a:r>
              <a:rPr lang="en-GB" sz="2000" i="0" dirty="0">
                <a:solidFill>
                  <a:schemeClr val="bg1"/>
                </a:solidFill>
                <a:latin typeface="Arial"/>
                <a:cs typeface="Arial"/>
              </a:rPr>
              <a:t> </a:t>
            </a:r>
            <a:r>
              <a:rPr lang="en-GB" sz="2000" b="1" i="0" dirty="0">
                <a:solidFill>
                  <a:schemeClr val="bg1"/>
                </a:solidFill>
                <a:latin typeface="Arial"/>
                <a:cs typeface="Arial"/>
              </a:rPr>
              <a:t>Welcome to PGL </a:t>
            </a:r>
          </a:p>
          <a:p>
            <a:pPr eaLnBrk="1" hangingPunct="1">
              <a:spcAft>
                <a:spcPts val="200"/>
              </a:spcAft>
              <a:buClr>
                <a:srgbClr val="E4A07C"/>
              </a:buClr>
              <a:buFontTx/>
              <a:buChar char="•"/>
              <a:defRPr/>
            </a:pPr>
            <a:r>
              <a:rPr lang="en-GB" sz="2000" b="1" i="0" dirty="0">
                <a:solidFill>
                  <a:schemeClr val="bg1"/>
                </a:solidFill>
                <a:latin typeface="Arial"/>
                <a:cs typeface="Arial"/>
              </a:rPr>
              <a:t> Beam House – North Devon</a:t>
            </a:r>
          </a:p>
          <a:p>
            <a:pPr eaLnBrk="1" hangingPunct="1">
              <a:spcAft>
                <a:spcPts val="200"/>
              </a:spcAft>
              <a:buClr>
                <a:srgbClr val="E4A07C"/>
              </a:buClr>
              <a:buFontTx/>
              <a:buChar char="•"/>
              <a:defRPr/>
            </a:pPr>
            <a:r>
              <a:rPr lang="en-GB" sz="2000" b="1" i="0" dirty="0">
                <a:solidFill>
                  <a:schemeClr val="bg1"/>
                </a:solidFill>
                <a:latin typeface="Arial"/>
                <a:cs typeface="Arial"/>
              </a:rPr>
              <a:t> The PGL difference</a:t>
            </a:r>
          </a:p>
          <a:p>
            <a:pPr eaLnBrk="1" hangingPunct="1">
              <a:spcAft>
                <a:spcPts val="200"/>
              </a:spcAft>
              <a:buClr>
                <a:srgbClr val="E4A07C"/>
              </a:buClr>
              <a:buFontTx/>
              <a:buChar char="•"/>
              <a:defRPr/>
            </a:pPr>
            <a:r>
              <a:rPr lang="en-GB" sz="2000" b="1" i="0" dirty="0">
                <a:solidFill>
                  <a:schemeClr val="bg1"/>
                </a:solidFill>
                <a:latin typeface="Arial"/>
                <a:cs typeface="Arial"/>
              </a:rPr>
              <a:t> Multi-Activity</a:t>
            </a:r>
          </a:p>
          <a:p>
            <a:pPr eaLnBrk="1" hangingPunct="1">
              <a:spcAft>
                <a:spcPts val="200"/>
              </a:spcAft>
              <a:buClr>
                <a:srgbClr val="E4A07C"/>
              </a:buClr>
              <a:buFontTx/>
              <a:buChar char="•"/>
              <a:defRPr/>
            </a:pPr>
            <a:r>
              <a:rPr lang="en-GB" sz="2000" b="1" i="0" dirty="0">
                <a:solidFill>
                  <a:schemeClr val="bg1"/>
                </a:solidFill>
                <a:latin typeface="Arial"/>
                <a:cs typeface="Arial"/>
              </a:rPr>
              <a:t> Adventure activities &amp; evening</a:t>
            </a:r>
            <a:br>
              <a:rPr lang="en-GB" sz="2000" b="1" i="0" dirty="0">
                <a:solidFill>
                  <a:schemeClr val="bg1"/>
                </a:solidFill>
                <a:latin typeface="Arial"/>
                <a:cs typeface="Arial"/>
              </a:rPr>
            </a:br>
            <a:r>
              <a:rPr lang="en-GB" sz="2000" b="1" i="0" dirty="0">
                <a:solidFill>
                  <a:schemeClr val="bg1"/>
                </a:solidFill>
                <a:latin typeface="Arial"/>
                <a:cs typeface="Arial"/>
              </a:rPr>
              <a:t>  entertainment</a:t>
            </a: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r>
              <a:rPr lang="en-GB" sz="2000" b="1" i="0" dirty="0">
                <a:solidFill>
                  <a:schemeClr val="bg1"/>
                </a:solidFill>
                <a:latin typeface="Arial"/>
                <a:cs typeface="Arial"/>
              </a:rPr>
              <a:t> Accommodation &amp; facilities </a:t>
            </a:r>
          </a:p>
          <a:p>
            <a:pPr eaLnBrk="1" hangingPunct="1">
              <a:spcAft>
                <a:spcPts val="200"/>
              </a:spcAft>
              <a:buClr>
                <a:srgbClr val="E4A07C"/>
              </a:buClr>
              <a:buFontTx/>
              <a:buChar char="•"/>
              <a:defRPr/>
            </a:pPr>
            <a:r>
              <a:rPr lang="en-GB" sz="2000" b="1" i="0" dirty="0">
                <a:solidFill>
                  <a:schemeClr val="bg1"/>
                </a:solidFill>
                <a:latin typeface="Arial"/>
                <a:cs typeface="Arial"/>
              </a:rPr>
              <a:t> Catering and dietary needs</a:t>
            </a:r>
          </a:p>
          <a:p>
            <a:pPr eaLnBrk="1" hangingPunct="1">
              <a:spcAft>
                <a:spcPts val="200"/>
              </a:spcAft>
              <a:buClr>
                <a:srgbClr val="E4A07C"/>
              </a:buClr>
              <a:buFontTx/>
              <a:buChar char="•"/>
              <a:defRPr/>
            </a:pPr>
            <a:r>
              <a:rPr lang="en-GB" sz="2000" b="1" i="0" dirty="0">
                <a:solidFill>
                  <a:schemeClr val="bg1"/>
                </a:solidFill>
                <a:latin typeface="Arial"/>
                <a:cs typeface="Arial"/>
              </a:rPr>
              <a:t> Health &amp; safety</a:t>
            </a:r>
          </a:p>
          <a:p>
            <a:pPr eaLnBrk="1" hangingPunct="1">
              <a:spcAft>
                <a:spcPts val="200"/>
              </a:spcAft>
              <a:buClr>
                <a:srgbClr val="E4A07C"/>
              </a:buClr>
              <a:buFontTx/>
              <a:buChar char="•"/>
              <a:defRPr/>
            </a:pPr>
            <a:r>
              <a:rPr lang="en-GB" sz="2000" b="1" i="0" dirty="0">
                <a:solidFill>
                  <a:schemeClr val="bg1"/>
                </a:solidFill>
                <a:latin typeface="Arial"/>
                <a:cs typeface="Arial"/>
              </a:rPr>
              <a:t> FAQs</a:t>
            </a:r>
          </a:p>
          <a:p>
            <a:pPr eaLnBrk="1" hangingPunct="1">
              <a:spcAft>
                <a:spcPts val="200"/>
              </a:spcAft>
              <a:buClr>
                <a:srgbClr val="E4A07C"/>
              </a:buClr>
              <a:buFontTx/>
              <a:buChar char="•"/>
              <a:defRPr/>
            </a:pPr>
            <a:r>
              <a:rPr lang="en-GB" sz="2000" b="1" i="0" dirty="0">
                <a:solidFill>
                  <a:schemeClr val="bg1"/>
                </a:solidFill>
                <a:latin typeface="Arial"/>
                <a:cs typeface="Arial"/>
              </a:rPr>
              <a:t> Questions?</a:t>
            </a:r>
          </a:p>
        </p:txBody>
      </p:sp>
      <p:sp>
        <p:nvSpPr>
          <p:cNvPr id="45060" name="Title 2">
            <a:extLst>
              <a:ext uri="{FF2B5EF4-FFF2-40B4-BE49-F238E27FC236}">
                <a16:creationId xmlns:a16="http://schemas.microsoft.com/office/drawing/2014/main" id="{9BE21A9C-CF10-4F72-A6C5-9676C83DAF9B}"/>
              </a:ext>
            </a:extLst>
          </p:cNvPr>
          <p:cNvSpPr>
            <a:spLocks noGrp="1"/>
          </p:cNvSpPr>
          <p:nvPr>
            <p:ph type="ctrTitle"/>
          </p:nvPr>
        </p:nvSpPr>
        <p:spPr>
          <a:xfrm>
            <a:off x="611188" y="3284538"/>
            <a:ext cx="7772400" cy="1254125"/>
          </a:xfrm>
        </p:spPr>
        <p:txBody>
          <a:bodyPr/>
          <a:lstStyle/>
          <a:p>
            <a:pPr algn="l" eaLnBrk="1" hangingPunct="1"/>
            <a:r>
              <a:rPr lang="en-US" altLang="en-US" sz="3600" b="1">
                <a:solidFill>
                  <a:srgbClr val="E4A07C"/>
                </a:solidFill>
                <a:latin typeface="Arial" panose="020B0604020202020204" pitchFamily="34" charset="0"/>
                <a:ea typeface="ＭＳ Ｐゴシック" panose="020B0600070205080204" pitchFamily="34" charset="-128"/>
              </a:rPr>
              <a:t>Agenda</a:t>
            </a:r>
          </a:p>
        </p:txBody>
      </p:sp>
      <p:pic>
        <p:nvPicPr>
          <p:cNvPr id="45061" name="Picture 6" descr="PGL LOGO OFFICIAL_with Drop Shadow.png">
            <a:extLst>
              <a:ext uri="{FF2B5EF4-FFF2-40B4-BE49-F238E27FC236}">
                <a16:creationId xmlns:a16="http://schemas.microsoft.com/office/drawing/2014/main" id="{4C585E6A-F632-4811-92F6-92D9259A24A6}"/>
              </a:ext>
            </a:extLst>
          </p:cNvPr>
          <p:cNvPicPr>
            <a:picLocks noChangeAspect="1"/>
          </p:cNvPicPr>
          <p:nvPr/>
        </p:nvPicPr>
        <p:blipFill>
          <a:blip r:embed="rId4">
            <a:extLst>
              <a:ext uri="{28A0092B-C50C-407E-A947-70E740481C1C}">
                <a14:useLocalDpi xmlns:a14="http://schemas.microsoft.com/office/drawing/2010/main" val="0"/>
              </a:ext>
            </a:extLst>
          </a:blip>
          <a:srcRect t="7407"/>
          <a:stretch>
            <a:fillRect/>
          </a:stretch>
        </p:blipFill>
        <p:spPr bwMode="auto">
          <a:xfrm>
            <a:off x="328613" y="0"/>
            <a:ext cx="13287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C03EE8-2614-4533-B0EC-24286BB2739F}"/>
              </a:ext>
            </a:extLst>
          </p:cNvPr>
          <p:cNvSpPr>
            <a:spLocks noChangeArrowheads="1"/>
          </p:cNvSpPr>
          <p:nvPr/>
        </p:nvSpPr>
        <p:spPr bwMode="auto">
          <a:xfrm>
            <a:off x="0" y="0"/>
            <a:ext cx="9144000" cy="3429000"/>
          </a:xfrm>
          <a:prstGeom prst="rect">
            <a:avLst/>
          </a:prstGeom>
          <a:blipFill dpi="0" rotWithShape="1">
            <a:blip r:embed="rId3"/>
            <a:srcRect/>
            <a:stretch>
              <a:fillRect/>
            </a:stretch>
          </a:blip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2" name="Subtitle 1">
            <a:extLst>
              <a:ext uri="{FF2B5EF4-FFF2-40B4-BE49-F238E27FC236}">
                <a16:creationId xmlns:a16="http://schemas.microsoft.com/office/drawing/2014/main" id="{44F5F71C-7E49-476E-ACD5-8490DF2E8EA0}"/>
              </a:ext>
            </a:extLst>
          </p:cNvPr>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
        <p:nvSpPr>
          <p:cNvPr id="13" name="Rectangle 12">
            <a:extLst>
              <a:ext uri="{FF2B5EF4-FFF2-40B4-BE49-F238E27FC236}">
                <a16:creationId xmlns:a16="http://schemas.microsoft.com/office/drawing/2014/main" id="{95AD3917-0148-43C8-A49A-CB4D9BAA023D}"/>
              </a:ext>
            </a:extLst>
          </p:cNvPr>
          <p:cNvSpPr>
            <a:spLocks noChangeArrowheads="1"/>
          </p:cNvSpPr>
          <p:nvPr/>
        </p:nvSpPr>
        <p:spPr bwMode="auto">
          <a:xfrm>
            <a:off x="0" y="3429000"/>
            <a:ext cx="9144000" cy="3429000"/>
          </a:xfrm>
          <a:prstGeom prst="rect">
            <a:avLst/>
          </a:prstGeom>
          <a:solidFill>
            <a:srgbClr val="8C1A4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47108" name="TextBox 3">
            <a:extLst>
              <a:ext uri="{FF2B5EF4-FFF2-40B4-BE49-F238E27FC236}">
                <a16:creationId xmlns:a16="http://schemas.microsoft.com/office/drawing/2014/main" id="{DB941AC2-FC82-4437-A85A-96F94CEBA4DA}"/>
              </a:ext>
            </a:extLst>
          </p:cNvPr>
          <p:cNvSpPr txBox="1">
            <a:spLocks noChangeArrowheads="1"/>
          </p:cNvSpPr>
          <p:nvPr/>
        </p:nvSpPr>
        <p:spPr bwMode="auto">
          <a:xfrm>
            <a:off x="539750" y="4221163"/>
            <a:ext cx="96488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Aft>
                <a:spcPts val="200"/>
              </a:spcAft>
              <a:buClr>
                <a:srgbClr val="E4A07C"/>
              </a:buClr>
              <a:buFontTx/>
              <a:buChar char="•"/>
            </a:pPr>
            <a:r>
              <a:rPr lang="en-GB" altLang="en-US" sz="2000" i="0">
                <a:solidFill>
                  <a:schemeClr val="bg1"/>
                </a:solidFill>
                <a:cs typeface="Arial" panose="020B0604020202020204" pitchFamily="34" charset="0"/>
              </a:rPr>
              <a:t> </a:t>
            </a:r>
            <a:r>
              <a:rPr lang="en-GB" altLang="en-US" sz="2000" b="1" i="0">
                <a:solidFill>
                  <a:schemeClr val="bg1"/>
                </a:solidFill>
                <a:cs typeface="Arial" panose="020B0604020202020204" pitchFamily="34" charset="0"/>
              </a:rPr>
              <a:t>The UK’s largest provider of outdoor education for young people</a:t>
            </a: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Over 55 years’ experience</a:t>
            </a: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Fully risk assessed</a:t>
            </a: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LOtC Quality Badge holder</a:t>
            </a: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Founding member of BAPA</a:t>
            </a: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ABTA bonded</a:t>
            </a:r>
          </a:p>
          <a:p>
            <a:pPr eaLnBrk="1" hangingPunct="1">
              <a:spcAft>
                <a:spcPts val="200"/>
              </a:spcAft>
              <a:buClr>
                <a:srgbClr val="F7941E"/>
              </a:buClr>
            </a:pPr>
            <a:endParaRPr lang="en-GB" altLang="en-US" sz="2000" b="1" i="0">
              <a:solidFill>
                <a:schemeClr val="bg1"/>
              </a:solidFill>
              <a:cs typeface="Arial" panose="020B0604020202020204" pitchFamily="34" charset="0"/>
            </a:endParaRPr>
          </a:p>
        </p:txBody>
      </p:sp>
      <p:sp>
        <p:nvSpPr>
          <p:cNvPr id="47109" name="Title 2">
            <a:extLst>
              <a:ext uri="{FF2B5EF4-FFF2-40B4-BE49-F238E27FC236}">
                <a16:creationId xmlns:a16="http://schemas.microsoft.com/office/drawing/2014/main" id="{0DD4610B-BC33-496D-ABB8-E920C3DCDB75}"/>
              </a:ext>
            </a:extLst>
          </p:cNvPr>
          <p:cNvSpPr txBox="1">
            <a:spLocks/>
          </p:cNvSpPr>
          <p:nvPr/>
        </p:nvSpPr>
        <p:spPr bwMode="auto">
          <a:xfrm>
            <a:off x="611188" y="3284538"/>
            <a:ext cx="7772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i="0">
                <a:solidFill>
                  <a:srgbClr val="E4A07C"/>
                </a:solidFill>
              </a:rPr>
              <a:t>Welcome to PGL</a:t>
            </a:r>
          </a:p>
        </p:txBody>
      </p:sp>
      <p:pic>
        <p:nvPicPr>
          <p:cNvPr id="47110" name="Picture 15" descr="abta_white.png">
            <a:extLst>
              <a:ext uri="{FF2B5EF4-FFF2-40B4-BE49-F238E27FC236}">
                <a16:creationId xmlns:a16="http://schemas.microsoft.com/office/drawing/2014/main" id="{9780DEB4-7512-4B08-8AB7-4F0ECDD391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6165850"/>
            <a:ext cx="9159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16" descr="bapa_white.png">
            <a:extLst>
              <a:ext uri="{FF2B5EF4-FFF2-40B4-BE49-F238E27FC236}">
                <a16:creationId xmlns:a16="http://schemas.microsoft.com/office/drawing/2014/main" id="{B2341354-90D2-4591-BF43-C508121A30B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80438" y="6034088"/>
            <a:ext cx="3000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7" descr="LOtC-QB-logo_white.png">
            <a:extLst>
              <a:ext uri="{FF2B5EF4-FFF2-40B4-BE49-F238E27FC236}">
                <a16:creationId xmlns:a16="http://schemas.microsoft.com/office/drawing/2014/main" id="{37959476-A2DD-48A8-8B4A-D85698BB28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80175" y="6048375"/>
            <a:ext cx="81756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3" descr="stfassured white.png">
            <a:extLst>
              <a:ext uri="{FF2B5EF4-FFF2-40B4-BE49-F238E27FC236}">
                <a16:creationId xmlns:a16="http://schemas.microsoft.com/office/drawing/2014/main" id="{25453D31-0421-4639-91CC-CEC5304CC90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95963" y="6092825"/>
            <a:ext cx="5873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6" descr="PGL LOGO OFFICIAL_with Drop Shadow.png">
            <a:extLst>
              <a:ext uri="{FF2B5EF4-FFF2-40B4-BE49-F238E27FC236}">
                <a16:creationId xmlns:a16="http://schemas.microsoft.com/office/drawing/2014/main" id="{704E2CE3-C99C-403A-AE52-988000DA0D7B}"/>
              </a:ext>
            </a:extLst>
          </p:cNvPr>
          <p:cNvPicPr>
            <a:picLocks noChangeAspect="1"/>
          </p:cNvPicPr>
          <p:nvPr/>
        </p:nvPicPr>
        <p:blipFill>
          <a:blip r:embed="rId8">
            <a:extLst>
              <a:ext uri="{28A0092B-C50C-407E-A947-70E740481C1C}">
                <a14:useLocalDpi xmlns:a14="http://schemas.microsoft.com/office/drawing/2010/main" val="0"/>
              </a:ext>
            </a:extLst>
          </a:blip>
          <a:srcRect t="7407"/>
          <a:stretch>
            <a:fillRect/>
          </a:stretch>
        </p:blipFill>
        <p:spPr bwMode="auto">
          <a:xfrm>
            <a:off x="328613" y="0"/>
            <a:ext cx="13287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383EA9-834D-4630-99D1-3908251F9009}"/>
              </a:ext>
            </a:extLst>
          </p:cNvPr>
          <p:cNvSpPr>
            <a:spLocks noChangeArrowheads="1"/>
          </p:cNvSpPr>
          <p:nvPr/>
        </p:nvSpPr>
        <p:spPr bwMode="auto">
          <a:xfrm>
            <a:off x="0" y="0"/>
            <a:ext cx="9144000" cy="3500438"/>
          </a:xfrm>
          <a:prstGeom prst="rect">
            <a:avLst/>
          </a:prstGeom>
          <a:blipFill dpi="0" rotWithShape="1">
            <a:blip r:embed="rId3"/>
            <a:srcRect/>
            <a:stretch>
              <a:fillRect/>
            </a:stretch>
          </a:blip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3" name="Subtitle 2">
            <a:extLst>
              <a:ext uri="{FF2B5EF4-FFF2-40B4-BE49-F238E27FC236}">
                <a16:creationId xmlns:a16="http://schemas.microsoft.com/office/drawing/2014/main" id="{D619CE9F-9F13-4A72-BE3F-3E97F310DC7E}"/>
              </a:ext>
            </a:extLst>
          </p:cNvPr>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
        <p:nvSpPr>
          <p:cNvPr id="9" name="Rectangle 8">
            <a:extLst>
              <a:ext uri="{FF2B5EF4-FFF2-40B4-BE49-F238E27FC236}">
                <a16:creationId xmlns:a16="http://schemas.microsoft.com/office/drawing/2014/main" id="{23EF5518-F2C0-4CE8-86C9-1572BC621E92}"/>
              </a:ext>
            </a:extLst>
          </p:cNvPr>
          <p:cNvSpPr>
            <a:spLocks noChangeArrowheads="1"/>
          </p:cNvSpPr>
          <p:nvPr/>
        </p:nvSpPr>
        <p:spPr bwMode="auto">
          <a:xfrm>
            <a:off x="0" y="3429000"/>
            <a:ext cx="9144000" cy="3429000"/>
          </a:xfrm>
          <a:prstGeom prst="rect">
            <a:avLst/>
          </a:prstGeom>
          <a:solidFill>
            <a:srgbClr val="8C1A4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51204" name="TextBox 3">
            <a:extLst>
              <a:ext uri="{FF2B5EF4-FFF2-40B4-BE49-F238E27FC236}">
                <a16:creationId xmlns:a16="http://schemas.microsoft.com/office/drawing/2014/main" id="{B72F2699-3C26-43C9-9479-C4D6B38A2B7E}"/>
              </a:ext>
            </a:extLst>
          </p:cNvPr>
          <p:cNvSpPr txBox="1">
            <a:spLocks noChangeArrowheads="1"/>
          </p:cNvSpPr>
          <p:nvPr/>
        </p:nvSpPr>
        <p:spPr bwMode="auto">
          <a:xfrm>
            <a:off x="539750" y="4386263"/>
            <a:ext cx="8496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Aft>
                <a:spcPts val="200"/>
              </a:spcAft>
              <a:buClr>
                <a:srgbClr val="E4A07C"/>
              </a:buClr>
              <a:buFontTx/>
              <a:buChar char="•"/>
            </a:pPr>
            <a:r>
              <a:rPr lang="en-GB" altLang="en-US" sz="2000" i="0">
                <a:solidFill>
                  <a:schemeClr val="bg1"/>
                </a:solidFill>
                <a:cs typeface="Arial" panose="020B0604020202020204" pitchFamily="34" charset="0"/>
              </a:rPr>
              <a:t> </a:t>
            </a:r>
            <a:r>
              <a:rPr lang="en-GB" altLang="en-US" sz="2000" b="1" i="0">
                <a:solidFill>
                  <a:schemeClr val="bg1"/>
                </a:solidFill>
                <a:cs typeface="Arial" panose="020B0604020202020204" pitchFamily="34" charset="0"/>
              </a:rPr>
              <a:t>Dedicated PGL ‘Groupie’ to provide support throughout stay</a:t>
            </a: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Tailor-made programmes </a:t>
            </a: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All accommodation, food, activities and instruction included</a:t>
            </a: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Free evening entertainment</a:t>
            </a:r>
            <a:endParaRPr lang="en-GB" altLang="en-US" sz="2000" i="0">
              <a:solidFill>
                <a:schemeClr val="bg1"/>
              </a:solidFill>
              <a:cs typeface="Arial" panose="020B0604020202020204" pitchFamily="34" charset="0"/>
            </a:endParaRP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24 hour support from centre team </a:t>
            </a:r>
          </a:p>
          <a:p>
            <a:pPr eaLnBrk="1" hangingPunct="1">
              <a:spcAft>
                <a:spcPts val="200"/>
              </a:spcAft>
              <a:buClr>
                <a:srgbClr val="B8E5FA"/>
              </a:buClr>
            </a:pPr>
            <a:endParaRPr lang="en-GB" altLang="en-US" sz="2000" b="1" i="0">
              <a:solidFill>
                <a:schemeClr val="bg1"/>
              </a:solidFill>
              <a:cs typeface="Arial" panose="020B0604020202020204" pitchFamily="34" charset="0"/>
            </a:endParaRPr>
          </a:p>
          <a:p>
            <a:pPr eaLnBrk="1" hangingPunct="1">
              <a:spcAft>
                <a:spcPts val="200"/>
              </a:spcAft>
              <a:buClr>
                <a:srgbClr val="B8E5FA"/>
              </a:buClr>
            </a:pPr>
            <a:endParaRPr lang="en-GB" altLang="en-US" sz="2000" b="1" i="0">
              <a:solidFill>
                <a:schemeClr val="bg1"/>
              </a:solidFill>
              <a:cs typeface="Arial" panose="020B0604020202020204" pitchFamily="34" charset="0"/>
            </a:endParaRPr>
          </a:p>
        </p:txBody>
      </p:sp>
      <p:sp>
        <p:nvSpPr>
          <p:cNvPr id="51205" name="Title 2">
            <a:extLst>
              <a:ext uri="{FF2B5EF4-FFF2-40B4-BE49-F238E27FC236}">
                <a16:creationId xmlns:a16="http://schemas.microsoft.com/office/drawing/2014/main" id="{6DFC672F-50E9-4041-9B9F-4375C4703A2D}"/>
              </a:ext>
            </a:extLst>
          </p:cNvPr>
          <p:cNvSpPr txBox="1">
            <a:spLocks/>
          </p:cNvSpPr>
          <p:nvPr/>
        </p:nvSpPr>
        <p:spPr bwMode="auto">
          <a:xfrm>
            <a:off x="611188" y="3284538"/>
            <a:ext cx="7772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i="0">
                <a:solidFill>
                  <a:srgbClr val="E4A07C"/>
                </a:solidFill>
              </a:rPr>
              <a:t>The PGL difference</a:t>
            </a:r>
          </a:p>
        </p:txBody>
      </p:sp>
      <p:pic>
        <p:nvPicPr>
          <p:cNvPr id="51206" name="Picture 6" descr="PGL LOGO OFFICIAL_with Drop Shadow.png">
            <a:extLst>
              <a:ext uri="{FF2B5EF4-FFF2-40B4-BE49-F238E27FC236}">
                <a16:creationId xmlns:a16="http://schemas.microsoft.com/office/drawing/2014/main" id="{46B610E2-864F-4E01-BDE4-14AD69AFD682}"/>
              </a:ext>
            </a:extLst>
          </p:cNvPr>
          <p:cNvPicPr>
            <a:picLocks noChangeAspect="1"/>
          </p:cNvPicPr>
          <p:nvPr/>
        </p:nvPicPr>
        <p:blipFill>
          <a:blip r:embed="rId4">
            <a:extLst>
              <a:ext uri="{28A0092B-C50C-407E-A947-70E740481C1C}">
                <a14:useLocalDpi xmlns:a14="http://schemas.microsoft.com/office/drawing/2010/main" val="0"/>
              </a:ext>
            </a:extLst>
          </a:blip>
          <a:srcRect t="7407"/>
          <a:stretch>
            <a:fillRect/>
          </a:stretch>
        </p:blipFill>
        <p:spPr bwMode="auto">
          <a:xfrm>
            <a:off x="328613" y="0"/>
            <a:ext cx="13287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A59DDB-43C3-41F3-A9B2-8C8DD87B69DB}"/>
              </a:ext>
            </a:extLst>
          </p:cNvPr>
          <p:cNvSpPr>
            <a:spLocks noChangeArrowheads="1"/>
          </p:cNvSpPr>
          <p:nvPr/>
        </p:nvSpPr>
        <p:spPr bwMode="auto">
          <a:xfrm>
            <a:off x="0" y="0"/>
            <a:ext cx="9144000" cy="3429000"/>
          </a:xfrm>
          <a:prstGeom prst="rect">
            <a:avLst/>
          </a:prstGeom>
          <a:blipFill dpi="0" rotWithShape="1">
            <a:blip r:embed="rId3"/>
            <a:srcRect/>
            <a:stretch>
              <a:fillRect/>
            </a:stretch>
          </a:blip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65538" name="Text Box 3">
            <a:extLst>
              <a:ext uri="{FF2B5EF4-FFF2-40B4-BE49-F238E27FC236}">
                <a16:creationId xmlns:a16="http://schemas.microsoft.com/office/drawing/2014/main" id="{BC230B07-11A4-4180-A352-B9D2E72ABCEA}"/>
              </a:ext>
            </a:extLst>
          </p:cNvPr>
          <p:cNvSpPr txBox="1">
            <a:spLocks noChangeArrowheads="1"/>
          </p:cNvSpPr>
          <p:nvPr/>
        </p:nvSpPr>
        <p:spPr bwMode="auto">
          <a:xfrm>
            <a:off x="539750" y="1557338"/>
            <a:ext cx="467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800" i="0"/>
          </a:p>
        </p:txBody>
      </p:sp>
      <p:sp>
        <p:nvSpPr>
          <p:cNvPr id="11" name="Rectangle 10">
            <a:extLst>
              <a:ext uri="{FF2B5EF4-FFF2-40B4-BE49-F238E27FC236}">
                <a16:creationId xmlns:a16="http://schemas.microsoft.com/office/drawing/2014/main" id="{63D4E23F-DAB6-4D2D-B590-F522E43966E4}"/>
              </a:ext>
            </a:extLst>
          </p:cNvPr>
          <p:cNvSpPr>
            <a:spLocks noChangeArrowheads="1"/>
          </p:cNvSpPr>
          <p:nvPr/>
        </p:nvSpPr>
        <p:spPr bwMode="auto">
          <a:xfrm>
            <a:off x="0" y="3429000"/>
            <a:ext cx="9144000" cy="3429000"/>
          </a:xfrm>
          <a:prstGeom prst="rect">
            <a:avLst/>
          </a:prstGeom>
          <a:solidFill>
            <a:srgbClr val="8C1A4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65540" name="TextBox 3">
            <a:extLst>
              <a:ext uri="{FF2B5EF4-FFF2-40B4-BE49-F238E27FC236}">
                <a16:creationId xmlns:a16="http://schemas.microsoft.com/office/drawing/2014/main" id="{0832DBD3-BF89-40B0-A9A1-8A76FE9D9EA5}"/>
              </a:ext>
            </a:extLst>
          </p:cNvPr>
          <p:cNvSpPr txBox="1">
            <a:spLocks noChangeArrowheads="1"/>
          </p:cNvSpPr>
          <p:nvPr/>
        </p:nvSpPr>
        <p:spPr bwMode="auto">
          <a:xfrm>
            <a:off x="576263" y="4292600"/>
            <a:ext cx="8604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Aft>
                <a:spcPts val="200"/>
              </a:spcAft>
              <a:buClr>
                <a:srgbClr val="B8E5FA"/>
              </a:buClr>
            </a:pPr>
            <a:r>
              <a:rPr lang="en-GB" altLang="en-US" sz="2000" b="1" i="0">
                <a:solidFill>
                  <a:schemeClr val="bg1"/>
                </a:solidFill>
                <a:cs typeface="Arial" panose="020B0604020202020204" pitchFamily="34" charset="0"/>
              </a:rPr>
              <a:t>The PGL Code of Practice describes all safety and operational procedures both on and off-site including:</a:t>
            </a:r>
          </a:p>
        </p:txBody>
      </p:sp>
      <p:sp>
        <p:nvSpPr>
          <p:cNvPr id="65541" name="Title 2">
            <a:extLst>
              <a:ext uri="{FF2B5EF4-FFF2-40B4-BE49-F238E27FC236}">
                <a16:creationId xmlns:a16="http://schemas.microsoft.com/office/drawing/2014/main" id="{1CBB1D5C-1332-448F-B184-B7818BA3DA72}"/>
              </a:ext>
            </a:extLst>
          </p:cNvPr>
          <p:cNvSpPr txBox="1">
            <a:spLocks/>
          </p:cNvSpPr>
          <p:nvPr/>
        </p:nvSpPr>
        <p:spPr bwMode="auto">
          <a:xfrm>
            <a:off x="611188" y="3284538"/>
            <a:ext cx="7772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i="0">
                <a:solidFill>
                  <a:srgbClr val="E4A07C"/>
                </a:solidFill>
              </a:rPr>
              <a:t>Health &amp; safety</a:t>
            </a:r>
          </a:p>
        </p:txBody>
      </p:sp>
      <p:sp>
        <p:nvSpPr>
          <p:cNvPr id="14" name="TextBox 3">
            <a:extLst>
              <a:ext uri="{FF2B5EF4-FFF2-40B4-BE49-F238E27FC236}">
                <a16:creationId xmlns:a16="http://schemas.microsoft.com/office/drawing/2014/main" id="{114D7F2B-3F9C-4FB6-AAD9-5CDBEA7E05D2}"/>
              </a:ext>
            </a:extLst>
          </p:cNvPr>
          <p:cNvSpPr txBox="1">
            <a:spLocks noChangeArrowheads="1"/>
          </p:cNvSpPr>
          <p:nvPr/>
        </p:nvSpPr>
        <p:spPr bwMode="auto">
          <a:xfrm>
            <a:off x="539552" y="5085184"/>
            <a:ext cx="8604448" cy="2067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2">
            <a:spAutoFit/>
          </a:bodyPr>
          <a:lstStyle>
            <a:lvl1pPr eaLnBrk="0" hangingPunct="0">
              <a:defRPr i="1">
                <a:solidFill>
                  <a:schemeClr val="tx1"/>
                </a:solidFill>
                <a:latin typeface="Arial" charset="0"/>
                <a:ea typeface="ＭＳ Ｐゴシック" charset="0"/>
                <a:cs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marL="342900" indent="-342900" eaLnBrk="1" hangingPunct="1">
              <a:spcAft>
                <a:spcPts val="200"/>
              </a:spcAft>
              <a:buClr>
                <a:srgbClr val="E4A07C"/>
              </a:buClr>
              <a:buFont typeface="Arial"/>
              <a:buChar char="•"/>
              <a:defRPr/>
            </a:pPr>
            <a:r>
              <a:rPr lang="en-GB" sz="2000" b="1" i="0" dirty="0">
                <a:solidFill>
                  <a:schemeClr val="bg1"/>
                </a:solidFill>
                <a:latin typeface="Arial"/>
                <a:cs typeface="Arial"/>
              </a:rPr>
              <a:t>Sample risk assessments</a:t>
            </a:r>
          </a:p>
          <a:p>
            <a:pPr marL="342900" indent="-342900" eaLnBrk="1" hangingPunct="1">
              <a:spcAft>
                <a:spcPts val="200"/>
              </a:spcAft>
              <a:buClr>
                <a:srgbClr val="E4A07C"/>
              </a:buClr>
              <a:buFont typeface="Arial"/>
              <a:buChar char="•"/>
              <a:defRPr/>
            </a:pPr>
            <a:r>
              <a:rPr lang="en-GB" sz="2000" b="1" i="0" dirty="0">
                <a:solidFill>
                  <a:schemeClr val="bg1"/>
                </a:solidFill>
                <a:latin typeface="Arial"/>
                <a:cs typeface="Arial"/>
              </a:rPr>
              <a:t>Staff-to-pupil ratios</a:t>
            </a:r>
          </a:p>
          <a:p>
            <a:pPr marL="342900" indent="-342900" eaLnBrk="1" hangingPunct="1">
              <a:spcAft>
                <a:spcPts val="200"/>
              </a:spcAft>
              <a:buClr>
                <a:srgbClr val="E4A07C"/>
              </a:buClr>
              <a:buFont typeface="Arial"/>
              <a:buChar char="•"/>
              <a:defRPr/>
            </a:pPr>
            <a:r>
              <a:rPr lang="en-GB" sz="2000" b="1" i="0" dirty="0">
                <a:solidFill>
                  <a:schemeClr val="bg1"/>
                </a:solidFill>
                <a:latin typeface="Arial"/>
                <a:cs typeface="Arial"/>
              </a:rPr>
              <a:t>Operating procedures</a:t>
            </a:r>
          </a:p>
          <a:p>
            <a:pPr marL="342900" indent="-342900" eaLnBrk="1" hangingPunct="1">
              <a:spcAft>
                <a:spcPts val="200"/>
              </a:spcAft>
              <a:buClr>
                <a:srgbClr val="E4A07C"/>
              </a:buClr>
              <a:buFont typeface="Arial"/>
              <a:buChar char="•"/>
              <a:defRPr/>
            </a:pPr>
            <a:r>
              <a:rPr lang="en-GB" sz="2000" b="1" i="0" dirty="0">
                <a:solidFill>
                  <a:schemeClr val="bg1"/>
                </a:solidFill>
                <a:latin typeface="Arial"/>
                <a:cs typeface="Arial"/>
              </a:rPr>
              <a:t>Staff vetting &amp; training</a:t>
            </a:r>
          </a:p>
          <a:p>
            <a:pPr marL="342900" indent="-342900" eaLnBrk="1" hangingPunct="1">
              <a:spcAft>
                <a:spcPts val="200"/>
              </a:spcAft>
              <a:buClr>
                <a:srgbClr val="E4A07C"/>
              </a:buClr>
              <a:buFont typeface="Arial"/>
              <a:buChar char="•"/>
              <a:defRPr/>
            </a:pPr>
            <a:endParaRPr lang="en-GB" sz="2000" b="1" i="0" dirty="0">
              <a:solidFill>
                <a:schemeClr val="bg1"/>
              </a:solidFill>
              <a:latin typeface="Arial"/>
              <a:cs typeface="Arial"/>
            </a:endParaRPr>
          </a:p>
          <a:p>
            <a:pPr marL="342900" indent="-342900" eaLnBrk="1" hangingPunct="1">
              <a:spcAft>
                <a:spcPts val="200"/>
              </a:spcAft>
              <a:buClr>
                <a:srgbClr val="E4A07C"/>
              </a:buClr>
              <a:buFont typeface="Arial"/>
              <a:buChar char="•"/>
              <a:defRPr/>
            </a:pPr>
            <a:endParaRPr lang="en-GB" sz="2000" b="1" i="0" dirty="0">
              <a:solidFill>
                <a:schemeClr val="bg1"/>
              </a:solidFill>
              <a:latin typeface="Arial"/>
              <a:cs typeface="Arial"/>
            </a:endParaRPr>
          </a:p>
          <a:p>
            <a:pPr marL="342900" indent="-342900" eaLnBrk="1" hangingPunct="1">
              <a:spcAft>
                <a:spcPts val="200"/>
              </a:spcAft>
              <a:buClr>
                <a:srgbClr val="E4A07C"/>
              </a:buClr>
              <a:buFont typeface="Arial"/>
              <a:buChar char="•"/>
              <a:defRPr/>
            </a:pPr>
            <a:r>
              <a:rPr lang="en-GB" sz="2000" b="1" i="0" dirty="0">
                <a:solidFill>
                  <a:schemeClr val="bg1"/>
                </a:solidFill>
                <a:latin typeface="Arial"/>
                <a:cs typeface="Arial"/>
              </a:rPr>
              <a:t>Site security</a:t>
            </a:r>
          </a:p>
          <a:p>
            <a:pPr marL="342900" indent="-342900" eaLnBrk="1" hangingPunct="1">
              <a:spcAft>
                <a:spcPts val="200"/>
              </a:spcAft>
              <a:buClr>
                <a:srgbClr val="E4A07C"/>
              </a:buClr>
              <a:buFont typeface="Arial"/>
              <a:buChar char="•"/>
              <a:defRPr/>
            </a:pPr>
            <a:r>
              <a:rPr lang="en-GB" sz="2000" b="1" i="0" dirty="0">
                <a:solidFill>
                  <a:schemeClr val="bg1"/>
                </a:solidFill>
                <a:latin typeface="Arial"/>
                <a:cs typeface="Arial"/>
              </a:rPr>
              <a:t>First Aid procedures</a:t>
            </a:r>
          </a:p>
          <a:p>
            <a:pPr marL="342900" indent="-342900" eaLnBrk="1" hangingPunct="1">
              <a:spcAft>
                <a:spcPts val="200"/>
              </a:spcAft>
              <a:buClr>
                <a:srgbClr val="E4A07C"/>
              </a:buClr>
              <a:buFont typeface="Arial"/>
              <a:buChar char="•"/>
              <a:defRPr/>
            </a:pPr>
            <a:r>
              <a:rPr lang="en-GB" sz="2000" b="1" i="0" dirty="0">
                <a:solidFill>
                  <a:schemeClr val="bg1"/>
                </a:solidFill>
                <a:latin typeface="Arial"/>
                <a:cs typeface="Arial"/>
              </a:rPr>
              <a:t>Emergency procedures</a:t>
            </a:r>
          </a:p>
          <a:p>
            <a:pPr eaLnBrk="1" hangingPunct="1">
              <a:spcAft>
                <a:spcPts val="200"/>
              </a:spcAft>
              <a:buClr>
                <a:srgbClr val="B8E5FA"/>
              </a:buClr>
              <a:defRPr/>
            </a:pPr>
            <a:r>
              <a:rPr lang="en-GB" sz="2000" b="1" i="0" dirty="0">
                <a:solidFill>
                  <a:srgbClr val="E4A07C"/>
                </a:solidFill>
                <a:latin typeface="Arial"/>
                <a:cs typeface="Arial"/>
              </a:rPr>
              <a:t>     </a:t>
            </a:r>
            <a:r>
              <a:rPr lang="en-GB" sz="2000" b="1" i="0" dirty="0" err="1">
                <a:solidFill>
                  <a:srgbClr val="E4A07C"/>
                </a:solidFill>
                <a:latin typeface="Arial"/>
                <a:cs typeface="Arial"/>
              </a:rPr>
              <a:t>www.pgl.co.uk</a:t>
            </a:r>
            <a:r>
              <a:rPr lang="en-GB" sz="2000" b="1" i="0" dirty="0">
                <a:solidFill>
                  <a:srgbClr val="E4A07C"/>
                </a:solidFill>
                <a:latin typeface="Arial"/>
                <a:cs typeface="Arial"/>
              </a:rPr>
              <a:t>/cop</a:t>
            </a:r>
          </a:p>
          <a:p>
            <a:pPr marL="342900" indent="-342900" eaLnBrk="1" hangingPunct="1">
              <a:spcAft>
                <a:spcPts val="200"/>
              </a:spcAft>
              <a:buClr>
                <a:srgbClr val="B8E5FA"/>
              </a:buClr>
              <a:buFont typeface="Arial"/>
              <a:buChar char="•"/>
              <a:defRPr/>
            </a:pPr>
            <a:endParaRPr lang="en-GB" sz="2000" b="1" i="0" dirty="0">
              <a:solidFill>
                <a:schemeClr val="bg1"/>
              </a:solidFill>
              <a:latin typeface="Arial"/>
              <a:cs typeface="Arial"/>
            </a:endParaRPr>
          </a:p>
        </p:txBody>
      </p:sp>
      <p:pic>
        <p:nvPicPr>
          <p:cNvPr id="65543" name="Picture 6" descr="PGL LOGO OFFICIAL_with Drop Shadow.png">
            <a:extLst>
              <a:ext uri="{FF2B5EF4-FFF2-40B4-BE49-F238E27FC236}">
                <a16:creationId xmlns:a16="http://schemas.microsoft.com/office/drawing/2014/main" id="{37775751-548D-4357-BCF8-B66C2B14EBD6}"/>
              </a:ext>
            </a:extLst>
          </p:cNvPr>
          <p:cNvPicPr>
            <a:picLocks noChangeAspect="1"/>
          </p:cNvPicPr>
          <p:nvPr/>
        </p:nvPicPr>
        <p:blipFill>
          <a:blip r:embed="rId4">
            <a:extLst>
              <a:ext uri="{28A0092B-C50C-407E-A947-70E740481C1C}">
                <a14:useLocalDpi xmlns:a14="http://schemas.microsoft.com/office/drawing/2010/main" val="0"/>
              </a:ext>
            </a:extLst>
          </a:blip>
          <a:srcRect t="7407"/>
          <a:stretch>
            <a:fillRect/>
          </a:stretch>
        </p:blipFill>
        <p:spPr bwMode="auto">
          <a:xfrm>
            <a:off x="328613" y="0"/>
            <a:ext cx="13287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5D4DAE5C-BD59-45CD-90BF-10E659287448}"/>
              </a:ext>
            </a:extLst>
          </p:cNvPr>
          <p:cNvSpPr txBox="1">
            <a:spLocks/>
          </p:cNvSpPr>
          <p:nvPr/>
        </p:nvSpPr>
        <p:spPr bwMode="auto">
          <a:xfrm>
            <a:off x="317500" y="519113"/>
            <a:ext cx="4826000" cy="838200"/>
          </a:xfrm>
          <a:prstGeom prst="rect">
            <a:avLst/>
          </a:prstGeom>
          <a:noFill/>
          <a:ln w="9525">
            <a:noFill/>
            <a:miter lim="800000"/>
            <a:headEnd/>
            <a:tailEnd/>
          </a:ln>
        </p:spPr>
        <p:txBody>
          <a:bodyPr anchor="ctr"/>
          <a:lstStyle/>
          <a:p>
            <a:pPr algn="ctr">
              <a:defRPr/>
            </a:pPr>
            <a:r>
              <a:rPr lang="en-GB" sz="3600" b="1" i="0" kern="0" dirty="0">
                <a:solidFill>
                  <a:schemeClr val="bg1"/>
                </a:solidFill>
                <a:latin typeface="Courier"/>
                <a:ea typeface="+mj-ea"/>
                <a:cs typeface="Courier"/>
              </a:rPr>
              <a:t>LEARNING</a:t>
            </a:r>
            <a:r>
              <a:rPr lang="en-GB" sz="2000" b="1" i="0" kern="0" dirty="0">
                <a:solidFill>
                  <a:schemeClr val="bg1"/>
                </a:solidFill>
                <a:latin typeface="Courier"/>
                <a:ea typeface="+mj-ea"/>
                <a:cs typeface="Courier"/>
              </a:rPr>
              <a:t> </a:t>
            </a:r>
            <a:r>
              <a:rPr lang="en-GB" sz="3600" b="1" i="0" kern="0" dirty="0">
                <a:solidFill>
                  <a:schemeClr val="bg1"/>
                </a:solidFill>
                <a:latin typeface="Courier"/>
                <a:ea typeface="+mj-ea"/>
                <a:cs typeface="Courier"/>
              </a:rPr>
              <a:t>OUTSIDE</a:t>
            </a:r>
          </a:p>
        </p:txBody>
      </p:sp>
      <p:sp>
        <p:nvSpPr>
          <p:cNvPr id="8" name="Rectangle 7">
            <a:extLst>
              <a:ext uri="{FF2B5EF4-FFF2-40B4-BE49-F238E27FC236}">
                <a16:creationId xmlns:a16="http://schemas.microsoft.com/office/drawing/2014/main" id="{441F5F99-46DA-4052-B4FF-CC5FF4E7A4BF}"/>
              </a:ext>
            </a:extLst>
          </p:cNvPr>
          <p:cNvSpPr>
            <a:spLocks noChangeArrowheads="1"/>
          </p:cNvSpPr>
          <p:nvPr/>
        </p:nvSpPr>
        <p:spPr bwMode="auto">
          <a:xfrm>
            <a:off x="0" y="0"/>
            <a:ext cx="9144000" cy="3429000"/>
          </a:xfrm>
          <a:prstGeom prst="rect">
            <a:avLst/>
          </a:prstGeom>
          <a:blipFill dpi="0" rotWithShape="1">
            <a:blip r:embed="rId3"/>
            <a:srcRect/>
            <a:stretch>
              <a:fillRect/>
            </a:stretch>
          </a:blip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3" name="Subtitle 2">
            <a:extLst>
              <a:ext uri="{FF2B5EF4-FFF2-40B4-BE49-F238E27FC236}">
                <a16:creationId xmlns:a16="http://schemas.microsoft.com/office/drawing/2014/main" id="{1A657997-D28A-498B-A813-3BCDE948545F}"/>
              </a:ext>
            </a:extLst>
          </p:cNvPr>
          <p:cNvSpPr>
            <a:spLocks noGrp="1"/>
          </p:cNvSpPr>
          <p:nvPr>
            <p:ph type="subTitle" idx="1"/>
          </p:nvPr>
        </p:nvSpPr>
        <p:spPr/>
        <p:txBody>
          <a:bodyPr rtlCol="0">
            <a:normAutofit/>
          </a:bodyPr>
          <a:lstStyle/>
          <a:p>
            <a:pPr eaLnBrk="1" fontAlgn="auto" hangingPunct="1">
              <a:spcAft>
                <a:spcPts val="0"/>
              </a:spcAft>
              <a:buFont typeface="Arial"/>
              <a:buNone/>
              <a:defRPr/>
            </a:pPr>
            <a:endParaRPr lang="en-US" dirty="0">
              <a:ea typeface="+mn-ea"/>
              <a:cs typeface="+mn-cs"/>
            </a:endParaRPr>
          </a:p>
        </p:txBody>
      </p:sp>
      <p:sp>
        <p:nvSpPr>
          <p:cNvPr id="10" name="Rectangle 9">
            <a:extLst>
              <a:ext uri="{FF2B5EF4-FFF2-40B4-BE49-F238E27FC236}">
                <a16:creationId xmlns:a16="http://schemas.microsoft.com/office/drawing/2014/main" id="{3CC34F9B-D7CF-423A-8D8A-650E0843EF0F}"/>
              </a:ext>
            </a:extLst>
          </p:cNvPr>
          <p:cNvSpPr>
            <a:spLocks noChangeArrowheads="1"/>
          </p:cNvSpPr>
          <p:nvPr/>
        </p:nvSpPr>
        <p:spPr bwMode="auto">
          <a:xfrm>
            <a:off x="0" y="3429000"/>
            <a:ext cx="9144000" cy="3429000"/>
          </a:xfrm>
          <a:prstGeom prst="rect">
            <a:avLst/>
          </a:prstGeom>
          <a:solidFill>
            <a:srgbClr val="8C1A4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36870" name="TextBox 3">
            <a:extLst>
              <a:ext uri="{FF2B5EF4-FFF2-40B4-BE49-F238E27FC236}">
                <a16:creationId xmlns:a16="http://schemas.microsoft.com/office/drawing/2014/main" id="{12B44232-165B-4E58-A46C-C12670F78994}"/>
              </a:ext>
            </a:extLst>
          </p:cNvPr>
          <p:cNvSpPr txBox="1">
            <a:spLocks noChangeArrowheads="1"/>
          </p:cNvSpPr>
          <p:nvPr/>
        </p:nvSpPr>
        <p:spPr bwMode="auto">
          <a:xfrm>
            <a:off x="539750" y="4259263"/>
            <a:ext cx="8604250" cy="2420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200"/>
              </a:spcAft>
              <a:buClr>
                <a:srgbClr val="E4A07C"/>
              </a:buClr>
              <a:buFont typeface="Arial" panose="020B0604020202020204" pitchFamily="34" charset="0"/>
              <a:buChar char="•"/>
            </a:pPr>
            <a:r>
              <a:rPr lang="en-GB" altLang="en-US" sz="2000" b="1" i="0">
                <a:solidFill>
                  <a:schemeClr val="bg1"/>
                </a:solidFill>
                <a:cs typeface="Arial" panose="020B0604020202020204" pitchFamily="34" charset="0"/>
              </a:rPr>
              <a:t>25 fantastic adventure activities to choose from</a:t>
            </a:r>
          </a:p>
          <a:p>
            <a:pPr eaLnBrk="1" hangingPunct="1">
              <a:spcBef>
                <a:spcPts val="600"/>
              </a:spcBef>
              <a:spcAft>
                <a:spcPts val="200"/>
              </a:spcAft>
              <a:buClr>
                <a:srgbClr val="E4A07C"/>
              </a:buClr>
              <a:buFontTx/>
              <a:buChar char="•"/>
            </a:pPr>
            <a:r>
              <a:rPr lang="en-GB" altLang="en-US" sz="2000" b="1" i="0">
                <a:solidFill>
                  <a:schemeClr val="bg1"/>
                </a:solidFill>
                <a:cs typeface="Arial" panose="020B0604020202020204" pitchFamily="34" charset="0"/>
              </a:rPr>
              <a:t>   Close to the beach and surf school at Westward Ho!</a:t>
            </a:r>
          </a:p>
          <a:p>
            <a:pPr eaLnBrk="1" hangingPunct="1">
              <a:spcBef>
                <a:spcPts val="600"/>
              </a:spcBef>
              <a:spcAft>
                <a:spcPts val="200"/>
              </a:spcAft>
              <a:buClr>
                <a:srgbClr val="E4A07C"/>
              </a:buClr>
              <a:buFontTx/>
              <a:buChar char="•"/>
            </a:pPr>
            <a:r>
              <a:rPr lang="en-GB" altLang="en-US" sz="2000" b="1" i="0">
                <a:solidFill>
                  <a:schemeClr val="bg1"/>
                </a:solidFill>
                <a:cs typeface="Arial" panose="020B0604020202020204" pitchFamily="34" charset="0"/>
              </a:rPr>
              <a:t>   Beautiful location with great hiking opportunities</a:t>
            </a:r>
          </a:p>
          <a:p>
            <a:pPr eaLnBrk="1" hangingPunct="1">
              <a:spcBef>
                <a:spcPts val="600"/>
              </a:spcBef>
              <a:spcAft>
                <a:spcPts val="200"/>
              </a:spcAft>
              <a:buClr>
                <a:srgbClr val="E4A07C"/>
              </a:buClr>
              <a:buFontTx/>
              <a:buChar char="•"/>
            </a:pPr>
            <a:r>
              <a:rPr lang="en-GB" altLang="en-US" sz="2000" b="1" i="0">
                <a:solidFill>
                  <a:schemeClr val="bg1"/>
                </a:solidFill>
                <a:cs typeface="Arial" panose="020B0604020202020204" pitchFamily="34" charset="0"/>
              </a:rPr>
              <a:t>   Close to Devon’s coast-to-coast cycle path, the Tarka Trail</a:t>
            </a:r>
          </a:p>
          <a:p>
            <a:pPr eaLnBrk="1" hangingPunct="1">
              <a:spcBef>
                <a:spcPts val="600"/>
              </a:spcBef>
              <a:spcAft>
                <a:spcPts val="200"/>
              </a:spcAft>
              <a:buClr>
                <a:srgbClr val="E4A07C"/>
              </a:buClr>
              <a:buFontTx/>
              <a:buChar char="•"/>
            </a:pPr>
            <a:endParaRPr lang="en-GB" altLang="en-US" sz="2000" b="1" i="0">
              <a:solidFill>
                <a:schemeClr val="bg1"/>
              </a:solidFill>
              <a:cs typeface="Arial" panose="020B0604020202020204" pitchFamily="34" charset="0"/>
            </a:endParaRPr>
          </a:p>
          <a:p>
            <a:pPr eaLnBrk="1" hangingPunct="1"/>
            <a:endParaRPr lang="en-GB" altLang="en-US" sz="1800"/>
          </a:p>
        </p:txBody>
      </p:sp>
      <p:sp>
        <p:nvSpPr>
          <p:cNvPr id="49158" name="Title 2">
            <a:extLst>
              <a:ext uri="{FF2B5EF4-FFF2-40B4-BE49-F238E27FC236}">
                <a16:creationId xmlns:a16="http://schemas.microsoft.com/office/drawing/2014/main" id="{94316161-C78D-48B0-8759-96E7912CD06B}"/>
              </a:ext>
            </a:extLst>
          </p:cNvPr>
          <p:cNvSpPr txBox="1">
            <a:spLocks/>
          </p:cNvSpPr>
          <p:nvPr/>
        </p:nvSpPr>
        <p:spPr bwMode="auto">
          <a:xfrm>
            <a:off x="611188" y="3284538"/>
            <a:ext cx="864076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i="0">
                <a:solidFill>
                  <a:srgbClr val="E4A07C"/>
                </a:solidFill>
              </a:rPr>
              <a:t>Beam House – North Devon</a:t>
            </a:r>
          </a:p>
        </p:txBody>
      </p:sp>
      <p:pic>
        <p:nvPicPr>
          <p:cNvPr id="49159" name="Picture 6" descr="PGL LOGO OFFICIAL_with Drop Shadow.png">
            <a:extLst>
              <a:ext uri="{FF2B5EF4-FFF2-40B4-BE49-F238E27FC236}">
                <a16:creationId xmlns:a16="http://schemas.microsoft.com/office/drawing/2014/main" id="{9D80F3AE-3BD4-4FFA-947D-DA838A5C07E9}"/>
              </a:ext>
            </a:extLst>
          </p:cNvPr>
          <p:cNvPicPr>
            <a:picLocks noChangeAspect="1"/>
          </p:cNvPicPr>
          <p:nvPr/>
        </p:nvPicPr>
        <p:blipFill>
          <a:blip r:embed="rId4">
            <a:extLst>
              <a:ext uri="{28A0092B-C50C-407E-A947-70E740481C1C}">
                <a14:useLocalDpi xmlns:a14="http://schemas.microsoft.com/office/drawing/2010/main" val="0"/>
              </a:ext>
            </a:extLst>
          </a:blip>
          <a:srcRect t="7407"/>
          <a:stretch>
            <a:fillRect/>
          </a:stretch>
        </p:blipFill>
        <p:spPr bwMode="auto">
          <a:xfrm>
            <a:off x="328613" y="0"/>
            <a:ext cx="13287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E3B244-CC9E-41EF-801D-785F047C75A6}"/>
              </a:ext>
            </a:extLst>
          </p:cNvPr>
          <p:cNvSpPr>
            <a:spLocks noChangeArrowheads="1"/>
          </p:cNvSpPr>
          <p:nvPr/>
        </p:nvSpPr>
        <p:spPr bwMode="auto">
          <a:xfrm>
            <a:off x="0" y="0"/>
            <a:ext cx="9144000" cy="3429000"/>
          </a:xfrm>
          <a:prstGeom prst="rect">
            <a:avLst/>
          </a:prstGeom>
          <a:blipFill dpi="0" rotWithShape="1">
            <a:blip r:embed="rId3"/>
            <a:srcRect/>
            <a:stretch>
              <a:fillRect/>
            </a:stretch>
          </a:blip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53250" name="Text Box 3">
            <a:extLst>
              <a:ext uri="{FF2B5EF4-FFF2-40B4-BE49-F238E27FC236}">
                <a16:creationId xmlns:a16="http://schemas.microsoft.com/office/drawing/2014/main" id="{8EFA6D39-6BCA-49AC-93FB-477087F590C6}"/>
              </a:ext>
            </a:extLst>
          </p:cNvPr>
          <p:cNvSpPr txBox="1">
            <a:spLocks noChangeArrowheads="1"/>
          </p:cNvSpPr>
          <p:nvPr/>
        </p:nvSpPr>
        <p:spPr bwMode="auto">
          <a:xfrm>
            <a:off x="468313" y="1557338"/>
            <a:ext cx="467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800" i="0"/>
          </a:p>
        </p:txBody>
      </p:sp>
      <p:sp>
        <p:nvSpPr>
          <p:cNvPr id="3" name="Subtitle 2">
            <a:extLst>
              <a:ext uri="{FF2B5EF4-FFF2-40B4-BE49-F238E27FC236}">
                <a16:creationId xmlns:a16="http://schemas.microsoft.com/office/drawing/2014/main" id="{6317EFDC-AC2C-4A59-92A2-BB2526A2C2E4}"/>
              </a:ext>
            </a:extLst>
          </p:cNvPr>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
        <p:nvSpPr>
          <p:cNvPr id="10" name="Rectangle 9">
            <a:extLst>
              <a:ext uri="{FF2B5EF4-FFF2-40B4-BE49-F238E27FC236}">
                <a16:creationId xmlns:a16="http://schemas.microsoft.com/office/drawing/2014/main" id="{C75F7F39-12E8-4946-ACDB-79272E5F2DB6}"/>
              </a:ext>
            </a:extLst>
          </p:cNvPr>
          <p:cNvSpPr>
            <a:spLocks noChangeArrowheads="1"/>
          </p:cNvSpPr>
          <p:nvPr/>
        </p:nvSpPr>
        <p:spPr bwMode="auto">
          <a:xfrm>
            <a:off x="0" y="3429000"/>
            <a:ext cx="9144000" cy="3429000"/>
          </a:xfrm>
          <a:prstGeom prst="rect">
            <a:avLst/>
          </a:prstGeom>
          <a:solidFill>
            <a:srgbClr val="8C1A4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53253" name="Title 2">
            <a:extLst>
              <a:ext uri="{FF2B5EF4-FFF2-40B4-BE49-F238E27FC236}">
                <a16:creationId xmlns:a16="http://schemas.microsoft.com/office/drawing/2014/main" id="{D3D347EF-7A94-4EA5-A943-EEBE976E23A3}"/>
              </a:ext>
            </a:extLst>
          </p:cNvPr>
          <p:cNvSpPr txBox="1">
            <a:spLocks/>
          </p:cNvSpPr>
          <p:nvPr/>
        </p:nvSpPr>
        <p:spPr bwMode="auto">
          <a:xfrm>
            <a:off x="611188" y="3284538"/>
            <a:ext cx="7772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i="0">
                <a:solidFill>
                  <a:srgbClr val="E4A07C"/>
                </a:solidFill>
              </a:rPr>
              <a:t>Multi-Activity</a:t>
            </a:r>
          </a:p>
        </p:txBody>
      </p:sp>
      <p:sp>
        <p:nvSpPr>
          <p:cNvPr id="53254" name="TextBox 3">
            <a:extLst>
              <a:ext uri="{FF2B5EF4-FFF2-40B4-BE49-F238E27FC236}">
                <a16:creationId xmlns:a16="http://schemas.microsoft.com/office/drawing/2014/main" id="{5F4054D2-01B9-48DE-8D19-75A34D3BDB39}"/>
              </a:ext>
            </a:extLst>
          </p:cNvPr>
          <p:cNvSpPr txBox="1">
            <a:spLocks noChangeArrowheads="1"/>
          </p:cNvSpPr>
          <p:nvPr/>
        </p:nvSpPr>
        <p:spPr bwMode="auto">
          <a:xfrm>
            <a:off x="539750" y="4386263"/>
            <a:ext cx="84963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Aft>
                <a:spcPts val="200"/>
              </a:spcAft>
              <a:buClr>
                <a:srgbClr val="E4A07C"/>
              </a:buClr>
              <a:buFontTx/>
              <a:buChar char="•"/>
            </a:pPr>
            <a:r>
              <a:rPr lang="en-GB" altLang="en-US" sz="2000" i="0">
                <a:solidFill>
                  <a:schemeClr val="bg1"/>
                </a:solidFill>
                <a:cs typeface="Arial" panose="020B0604020202020204" pitchFamily="34" charset="0"/>
              </a:rPr>
              <a:t> </a:t>
            </a:r>
            <a:r>
              <a:rPr lang="en-GB" altLang="en-US" sz="2000" b="1" i="0">
                <a:solidFill>
                  <a:schemeClr val="bg1"/>
                </a:solidFill>
                <a:cs typeface="Arial" panose="020B0604020202020204" pitchFamily="34" charset="0"/>
              </a:rPr>
              <a:t>4 action-packed adventure activity sessions per day</a:t>
            </a:r>
            <a:endParaRPr lang="en-GB" altLang="en-US" sz="2000" i="0">
              <a:solidFill>
                <a:schemeClr val="bg1"/>
              </a:solidFill>
              <a:cs typeface="Arial" panose="020B0604020202020204" pitchFamily="34" charset="0"/>
            </a:endParaRP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Evening entertainment</a:t>
            </a: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Great for personal development &amp; confidence building</a:t>
            </a:r>
          </a:p>
          <a:p>
            <a:pPr eaLnBrk="1" hangingPunct="1">
              <a:spcAft>
                <a:spcPts val="200"/>
              </a:spcAft>
              <a:buClr>
                <a:srgbClr val="E4A07C"/>
              </a:buClr>
              <a:buFontTx/>
              <a:buChar char="•"/>
            </a:pPr>
            <a:r>
              <a:rPr lang="en-GB" altLang="en-US" sz="2000" b="1" i="0">
                <a:solidFill>
                  <a:schemeClr val="bg1"/>
                </a:solidFill>
                <a:cs typeface="Arial" panose="020B0604020202020204" pitchFamily="34" charset="0"/>
              </a:rPr>
              <a:t> Increases motivation &amp; appetite for learning</a:t>
            </a:r>
          </a:p>
          <a:p>
            <a:pPr eaLnBrk="1" hangingPunct="1">
              <a:spcAft>
                <a:spcPts val="200"/>
              </a:spcAft>
              <a:buClr>
                <a:srgbClr val="B8E5FA"/>
              </a:buClr>
            </a:pPr>
            <a:endParaRPr lang="en-GB" altLang="en-US" sz="2000" b="1" i="0">
              <a:solidFill>
                <a:schemeClr val="bg1"/>
              </a:solidFill>
              <a:cs typeface="Arial" panose="020B0604020202020204" pitchFamily="34" charset="0"/>
            </a:endParaRPr>
          </a:p>
          <a:p>
            <a:pPr eaLnBrk="1" hangingPunct="1">
              <a:spcAft>
                <a:spcPts val="200"/>
              </a:spcAft>
              <a:buClr>
                <a:srgbClr val="B8E5FA"/>
              </a:buClr>
            </a:pPr>
            <a:endParaRPr lang="en-GB" altLang="en-US" sz="2000" b="1" i="0">
              <a:solidFill>
                <a:schemeClr val="bg1"/>
              </a:solidFill>
              <a:cs typeface="Arial" panose="020B0604020202020204" pitchFamily="34" charset="0"/>
            </a:endParaRPr>
          </a:p>
        </p:txBody>
      </p:sp>
      <p:pic>
        <p:nvPicPr>
          <p:cNvPr id="53255" name="Picture 6" descr="PGL LOGO OFFICIAL_with Drop Shadow.png">
            <a:extLst>
              <a:ext uri="{FF2B5EF4-FFF2-40B4-BE49-F238E27FC236}">
                <a16:creationId xmlns:a16="http://schemas.microsoft.com/office/drawing/2014/main" id="{9DC0D843-F1C7-4B81-8898-C8B6F34B269D}"/>
              </a:ext>
            </a:extLst>
          </p:cNvPr>
          <p:cNvPicPr>
            <a:picLocks noChangeAspect="1"/>
          </p:cNvPicPr>
          <p:nvPr/>
        </p:nvPicPr>
        <p:blipFill>
          <a:blip r:embed="rId4">
            <a:extLst>
              <a:ext uri="{28A0092B-C50C-407E-A947-70E740481C1C}">
                <a14:useLocalDpi xmlns:a14="http://schemas.microsoft.com/office/drawing/2010/main" val="0"/>
              </a:ext>
            </a:extLst>
          </a:blip>
          <a:srcRect t="7407"/>
          <a:stretch>
            <a:fillRect/>
          </a:stretch>
        </p:blipFill>
        <p:spPr bwMode="auto">
          <a:xfrm>
            <a:off x="328613" y="0"/>
            <a:ext cx="13287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3">
            <a:extLst>
              <a:ext uri="{FF2B5EF4-FFF2-40B4-BE49-F238E27FC236}">
                <a16:creationId xmlns:a16="http://schemas.microsoft.com/office/drawing/2014/main" id="{61474E00-CC66-4962-97AA-C9E784EC3D41}"/>
              </a:ext>
            </a:extLst>
          </p:cNvPr>
          <p:cNvSpPr txBox="1">
            <a:spLocks noChangeArrowheads="1"/>
          </p:cNvSpPr>
          <p:nvPr/>
        </p:nvSpPr>
        <p:spPr bwMode="auto">
          <a:xfrm>
            <a:off x="539750" y="1557338"/>
            <a:ext cx="467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800" i="0"/>
          </a:p>
        </p:txBody>
      </p:sp>
      <p:sp>
        <p:nvSpPr>
          <p:cNvPr id="7" name="Rectangle 6">
            <a:extLst>
              <a:ext uri="{FF2B5EF4-FFF2-40B4-BE49-F238E27FC236}">
                <a16:creationId xmlns:a16="http://schemas.microsoft.com/office/drawing/2014/main" id="{36433871-2C1C-4A21-9685-1C4C17C7E684}"/>
              </a:ext>
            </a:extLst>
          </p:cNvPr>
          <p:cNvSpPr>
            <a:spLocks noChangeArrowheads="1"/>
          </p:cNvSpPr>
          <p:nvPr/>
        </p:nvSpPr>
        <p:spPr bwMode="auto">
          <a:xfrm>
            <a:off x="0" y="0"/>
            <a:ext cx="9144000" cy="3429000"/>
          </a:xfrm>
          <a:prstGeom prst="rect">
            <a:avLst/>
          </a:prstGeom>
          <a:blipFill dpi="0" rotWithShape="1">
            <a:blip r:embed="rId3"/>
            <a:srcRect/>
            <a:stretch>
              <a:fillRect/>
            </a:stretch>
          </a:blip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9" name="Rectangle 8">
            <a:extLst>
              <a:ext uri="{FF2B5EF4-FFF2-40B4-BE49-F238E27FC236}">
                <a16:creationId xmlns:a16="http://schemas.microsoft.com/office/drawing/2014/main" id="{0C651BEE-7E0E-4BE7-991F-729FF707E36F}"/>
              </a:ext>
            </a:extLst>
          </p:cNvPr>
          <p:cNvSpPr>
            <a:spLocks noChangeArrowheads="1"/>
          </p:cNvSpPr>
          <p:nvPr/>
        </p:nvSpPr>
        <p:spPr bwMode="auto">
          <a:xfrm>
            <a:off x="0" y="3429000"/>
            <a:ext cx="9144000" cy="3429000"/>
          </a:xfrm>
          <a:prstGeom prst="rect">
            <a:avLst/>
          </a:prstGeom>
          <a:solidFill>
            <a:srgbClr val="8C1A4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0" name="TextBox 3">
            <a:extLst>
              <a:ext uri="{FF2B5EF4-FFF2-40B4-BE49-F238E27FC236}">
                <a16:creationId xmlns:a16="http://schemas.microsoft.com/office/drawing/2014/main" id="{C14A34AB-178A-40DD-BEB9-BE9B8CE8B797}"/>
              </a:ext>
            </a:extLst>
          </p:cNvPr>
          <p:cNvSpPr txBox="1">
            <a:spLocks noChangeArrowheads="1"/>
          </p:cNvSpPr>
          <p:nvPr/>
        </p:nvSpPr>
        <p:spPr bwMode="auto">
          <a:xfrm>
            <a:off x="539552" y="4194854"/>
            <a:ext cx="8604448" cy="9064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4">
            <a:spAutoFit/>
          </a:bodyPr>
          <a:lstStyle>
            <a:lvl1pPr eaLnBrk="0" hangingPunct="0">
              <a:defRPr i="1">
                <a:solidFill>
                  <a:schemeClr val="tx1"/>
                </a:solidFill>
                <a:latin typeface="Arial" charset="0"/>
                <a:ea typeface="ＭＳ Ｐゴシック" charset="0"/>
                <a:cs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spcAft>
                <a:spcPts val="200"/>
              </a:spcAft>
              <a:buClr>
                <a:srgbClr val="E4A07C"/>
              </a:buClr>
              <a:buFontTx/>
              <a:buChar char="•"/>
              <a:defRPr/>
            </a:pPr>
            <a:r>
              <a:rPr lang="en-GB" sz="1600" i="0" dirty="0">
                <a:solidFill>
                  <a:schemeClr val="bg1"/>
                </a:solidFill>
                <a:latin typeface="Arial"/>
                <a:cs typeface="Arial"/>
              </a:rPr>
              <a:t> </a:t>
            </a:r>
            <a:r>
              <a:rPr lang="en-GB" sz="1600" b="1" i="0" dirty="0">
                <a:solidFill>
                  <a:schemeClr val="bg1"/>
                </a:solidFill>
                <a:latin typeface="Arial"/>
                <a:cs typeface="Arial"/>
              </a:rPr>
              <a:t>Abseiling</a:t>
            </a:r>
          </a:p>
          <a:p>
            <a:pPr eaLnBrk="1" hangingPunct="1">
              <a:spcAft>
                <a:spcPts val="200"/>
              </a:spcAft>
              <a:buClr>
                <a:srgbClr val="E4A07C"/>
              </a:buClr>
              <a:buFontTx/>
              <a:buChar char="•"/>
              <a:defRPr/>
            </a:pPr>
            <a:r>
              <a:rPr lang="en-GB" sz="1600" b="1" i="0" dirty="0">
                <a:solidFill>
                  <a:schemeClr val="bg1"/>
                </a:solidFill>
                <a:latin typeface="Arial"/>
                <a:cs typeface="Arial"/>
              </a:rPr>
              <a:t> </a:t>
            </a:r>
            <a:r>
              <a:rPr lang="en-GB" sz="1600" b="1" i="0" dirty="0" err="1">
                <a:solidFill>
                  <a:schemeClr val="bg1"/>
                </a:solidFill>
                <a:latin typeface="Arial"/>
                <a:cs typeface="Arial"/>
              </a:rPr>
              <a:t>Aeroball</a:t>
            </a:r>
            <a:endParaRPr lang="en-GB" sz="1600" b="1" i="0" dirty="0">
              <a:solidFill>
                <a:schemeClr val="bg1"/>
              </a:solidFill>
              <a:latin typeface="Arial"/>
              <a:cs typeface="Arial"/>
            </a:endParaRPr>
          </a:p>
          <a:p>
            <a:pPr eaLnBrk="1" hangingPunct="1">
              <a:spcAft>
                <a:spcPts val="200"/>
              </a:spcAft>
              <a:buClr>
                <a:srgbClr val="E4A07C"/>
              </a:buClr>
              <a:buFontTx/>
              <a:buChar char="•"/>
              <a:defRPr/>
            </a:pPr>
            <a:r>
              <a:rPr lang="en-GB" sz="1600" b="1" i="0" dirty="0">
                <a:solidFill>
                  <a:schemeClr val="bg1"/>
                </a:solidFill>
                <a:latin typeface="Arial"/>
                <a:cs typeface="Arial"/>
              </a:rPr>
              <a:t> Archery</a:t>
            </a:r>
          </a:p>
          <a:p>
            <a:pPr eaLnBrk="1" hangingPunct="1">
              <a:spcAft>
                <a:spcPts val="200"/>
              </a:spcAft>
              <a:buClr>
                <a:srgbClr val="E4A07C"/>
              </a:buClr>
              <a:buFontTx/>
              <a:buChar char="•"/>
              <a:defRPr/>
            </a:pPr>
            <a:r>
              <a:rPr lang="en-GB" sz="1600" b="1" i="0" dirty="0">
                <a:solidFill>
                  <a:schemeClr val="bg1"/>
                </a:solidFill>
                <a:latin typeface="Arial"/>
                <a:cs typeface="Arial"/>
              </a:rPr>
              <a:t> </a:t>
            </a:r>
            <a:r>
              <a:rPr lang="en-GB" sz="1600" b="1" i="0" dirty="0" err="1">
                <a:solidFill>
                  <a:schemeClr val="bg1"/>
                </a:solidFill>
                <a:latin typeface="Arial"/>
                <a:cs typeface="Arial"/>
              </a:rPr>
              <a:t>Blokarting</a:t>
            </a:r>
            <a:endParaRPr lang="en-GB" sz="1600" b="1" i="0" dirty="0">
              <a:solidFill>
                <a:schemeClr val="bg1"/>
              </a:solidFill>
              <a:latin typeface="Arial"/>
              <a:cs typeface="Arial"/>
            </a:endParaRPr>
          </a:p>
          <a:p>
            <a:pPr eaLnBrk="1" hangingPunct="1">
              <a:spcAft>
                <a:spcPts val="200"/>
              </a:spcAft>
              <a:buClr>
                <a:srgbClr val="E4A07C"/>
              </a:buClr>
              <a:buFontTx/>
              <a:buChar char="•"/>
              <a:defRPr/>
            </a:pPr>
            <a:r>
              <a:rPr lang="en-GB" sz="1600" b="1" i="0" dirty="0">
                <a:solidFill>
                  <a:schemeClr val="bg1"/>
                </a:solidFill>
                <a:latin typeface="Arial"/>
                <a:cs typeface="Arial"/>
              </a:rPr>
              <a:t> </a:t>
            </a:r>
            <a:r>
              <a:rPr lang="en-GB" sz="1600" b="1" i="0" dirty="0" err="1">
                <a:solidFill>
                  <a:schemeClr val="bg1"/>
                </a:solidFill>
                <a:latin typeface="Arial"/>
                <a:cs typeface="Arial"/>
              </a:rPr>
              <a:t>Bodyboarding</a:t>
            </a:r>
            <a:endParaRPr lang="en-GB" sz="1600" b="1" i="0" dirty="0">
              <a:solidFill>
                <a:schemeClr val="bg1"/>
              </a:solidFill>
              <a:latin typeface="Arial"/>
              <a:cs typeface="Arial"/>
            </a:endParaRPr>
          </a:p>
          <a:p>
            <a:pPr eaLnBrk="1" hangingPunct="1">
              <a:spcAft>
                <a:spcPts val="200"/>
              </a:spcAft>
              <a:buClr>
                <a:srgbClr val="E4A07C"/>
              </a:buClr>
              <a:buFontTx/>
              <a:buChar char="•"/>
              <a:defRPr/>
            </a:pPr>
            <a:r>
              <a:rPr lang="en-GB" sz="1600" b="1" i="0" dirty="0">
                <a:solidFill>
                  <a:schemeClr val="bg1"/>
                </a:solidFill>
                <a:latin typeface="Arial"/>
                <a:cs typeface="Arial"/>
              </a:rPr>
              <a:t> Challenge Course</a:t>
            </a:r>
          </a:p>
          <a:p>
            <a:pPr eaLnBrk="1" hangingPunct="1">
              <a:spcAft>
                <a:spcPts val="200"/>
              </a:spcAft>
              <a:buClr>
                <a:srgbClr val="E4A07C"/>
              </a:buClr>
              <a:buFontTx/>
              <a:buChar char="•"/>
              <a:defRPr/>
            </a:pPr>
            <a:r>
              <a:rPr lang="en-GB" sz="1600" b="1" i="0" dirty="0">
                <a:solidFill>
                  <a:schemeClr val="bg1"/>
                </a:solidFill>
                <a:latin typeface="Arial"/>
                <a:cs typeface="Arial"/>
              </a:rPr>
              <a:t> Climbing</a:t>
            </a:r>
          </a:p>
          <a:p>
            <a:pPr eaLnBrk="1" hangingPunct="1">
              <a:spcAft>
                <a:spcPts val="200"/>
              </a:spcAft>
              <a:buClr>
                <a:srgbClr val="E4A07C"/>
              </a:buCl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r>
              <a:rPr lang="en-GB" sz="1600" b="1" i="0" dirty="0">
                <a:solidFill>
                  <a:schemeClr val="bg1"/>
                </a:solidFill>
                <a:latin typeface="Arial"/>
                <a:cs typeface="Arial"/>
              </a:rPr>
              <a:t> Coastal Walk</a:t>
            </a:r>
          </a:p>
          <a:p>
            <a:pPr eaLnBrk="1" hangingPunct="1">
              <a:spcAft>
                <a:spcPts val="200"/>
              </a:spcAft>
              <a:buClr>
                <a:srgbClr val="E4A07C"/>
              </a:buClr>
              <a:buFontTx/>
              <a:buChar char="•"/>
              <a:defRPr/>
            </a:pPr>
            <a:r>
              <a:rPr lang="en-GB" sz="1600" b="1" i="0" dirty="0">
                <a:solidFill>
                  <a:schemeClr val="bg1"/>
                </a:solidFill>
                <a:latin typeface="Arial"/>
                <a:cs typeface="Arial"/>
              </a:rPr>
              <a:t> Fencing</a:t>
            </a:r>
          </a:p>
          <a:p>
            <a:pPr eaLnBrk="1" hangingPunct="1">
              <a:spcAft>
                <a:spcPts val="200"/>
              </a:spcAft>
              <a:buClr>
                <a:srgbClr val="E4A07C"/>
              </a:buClr>
              <a:buFontTx/>
              <a:buChar char="•"/>
              <a:defRPr/>
            </a:pPr>
            <a:r>
              <a:rPr lang="en-GB" sz="1600" b="1" i="0" dirty="0">
                <a:solidFill>
                  <a:schemeClr val="bg1"/>
                </a:solidFill>
                <a:latin typeface="Arial"/>
                <a:cs typeface="Arial"/>
              </a:rPr>
              <a:t> First Aid</a:t>
            </a:r>
          </a:p>
          <a:p>
            <a:pPr eaLnBrk="1" hangingPunct="1">
              <a:spcAft>
                <a:spcPts val="200"/>
              </a:spcAft>
              <a:buClr>
                <a:srgbClr val="E4A07C"/>
              </a:buClr>
              <a:buFontTx/>
              <a:buChar char="•"/>
              <a:defRPr/>
            </a:pPr>
            <a:r>
              <a:rPr lang="en-GB" sz="1600" b="1" i="0" dirty="0">
                <a:solidFill>
                  <a:schemeClr val="bg1"/>
                </a:solidFill>
                <a:latin typeface="Arial"/>
                <a:cs typeface="Arial"/>
              </a:rPr>
              <a:t> High Ropes Course</a:t>
            </a:r>
          </a:p>
          <a:p>
            <a:pPr eaLnBrk="1" hangingPunct="1">
              <a:spcAft>
                <a:spcPts val="200"/>
              </a:spcAft>
              <a:buClr>
                <a:srgbClr val="E4A07C"/>
              </a:buClr>
              <a:buFontTx/>
              <a:buChar char="•"/>
              <a:defRPr/>
            </a:pPr>
            <a:r>
              <a:rPr lang="en-GB" sz="1600" b="1" i="0" dirty="0">
                <a:solidFill>
                  <a:schemeClr val="bg1"/>
                </a:solidFill>
                <a:latin typeface="Arial"/>
                <a:cs typeface="Arial"/>
              </a:rPr>
              <a:t> Kite Flying</a:t>
            </a:r>
          </a:p>
          <a:p>
            <a:pPr eaLnBrk="1" hangingPunct="1">
              <a:spcAft>
                <a:spcPts val="200"/>
              </a:spcAft>
              <a:buClr>
                <a:srgbClr val="E4A07C"/>
              </a:buClr>
              <a:buFontTx/>
              <a:buChar char="•"/>
              <a:defRPr/>
            </a:pPr>
            <a:r>
              <a:rPr lang="en-GB" sz="1600" b="1" i="0" dirty="0">
                <a:solidFill>
                  <a:schemeClr val="bg1"/>
                </a:solidFill>
                <a:latin typeface="Arial"/>
                <a:cs typeface="Arial"/>
              </a:rPr>
              <a:t> Mountain Biking</a:t>
            </a:r>
          </a:p>
          <a:p>
            <a:pPr eaLnBrk="1" hangingPunct="1">
              <a:spcAft>
                <a:spcPts val="200"/>
              </a:spcAft>
              <a:buClr>
                <a:srgbClr val="E4A07C"/>
              </a:buClr>
              <a:buFontTx/>
              <a:buChar char="•"/>
              <a:defRPr/>
            </a:pPr>
            <a:r>
              <a:rPr lang="en-GB" sz="1600" b="1" i="0" dirty="0">
                <a:solidFill>
                  <a:schemeClr val="bg1"/>
                </a:solidFill>
                <a:latin typeface="Arial"/>
                <a:cs typeface="Arial"/>
              </a:rPr>
              <a:t> Orienteering</a:t>
            </a: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r>
              <a:rPr lang="en-GB" sz="1600" b="1" i="0" dirty="0">
                <a:solidFill>
                  <a:schemeClr val="bg1"/>
                </a:solidFill>
                <a:latin typeface="Arial"/>
                <a:cs typeface="Arial"/>
              </a:rPr>
              <a:t> Problem Solving</a:t>
            </a:r>
          </a:p>
          <a:p>
            <a:pPr eaLnBrk="1" hangingPunct="1">
              <a:spcAft>
                <a:spcPts val="200"/>
              </a:spcAft>
              <a:buClr>
                <a:srgbClr val="E4A07C"/>
              </a:buClr>
              <a:buFontTx/>
              <a:buChar char="•"/>
              <a:defRPr/>
            </a:pPr>
            <a:r>
              <a:rPr lang="en-GB" sz="1600" b="1" i="0" dirty="0">
                <a:solidFill>
                  <a:schemeClr val="bg1"/>
                </a:solidFill>
                <a:latin typeface="Arial"/>
                <a:cs typeface="Arial"/>
              </a:rPr>
              <a:t> Quad Biking</a:t>
            </a:r>
          </a:p>
          <a:p>
            <a:pPr eaLnBrk="1" hangingPunct="1">
              <a:spcAft>
                <a:spcPts val="200"/>
              </a:spcAft>
              <a:buClr>
                <a:srgbClr val="E4A07C"/>
              </a:buClr>
              <a:buFontTx/>
              <a:buChar char="•"/>
              <a:defRPr/>
            </a:pPr>
            <a:r>
              <a:rPr lang="en-GB" sz="1600" b="1" i="0" dirty="0">
                <a:solidFill>
                  <a:schemeClr val="bg1"/>
                </a:solidFill>
                <a:latin typeface="Arial"/>
                <a:cs typeface="Arial"/>
              </a:rPr>
              <a:t> Rifle Shooting</a:t>
            </a:r>
          </a:p>
          <a:p>
            <a:pPr eaLnBrk="1" hangingPunct="1">
              <a:spcAft>
                <a:spcPts val="200"/>
              </a:spcAft>
              <a:buClr>
                <a:srgbClr val="E4A07C"/>
              </a:buClr>
              <a:buFontTx/>
              <a:buChar char="•"/>
              <a:defRPr/>
            </a:pPr>
            <a:r>
              <a:rPr lang="en-GB" sz="1600" b="1" i="0" dirty="0">
                <a:solidFill>
                  <a:schemeClr val="bg1"/>
                </a:solidFill>
                <a:latin typeface="Arial"/>
                <a:cs typeface="Arial"/>
              </a:rPr>
              <a:t> Sensory Trail</a:t>
            </a:r>
          </a:p>
          <a:p>
            <a:pPr eaLnBrk="1" hangingPunct="1">
              <a:spcAft>
                <a:spcPts val="200"/>
              </a:spcAft>
              <a:buClr>
                <a:srgbClr val="E4A07C"/>
              </a:buClr>
              <a:buFontTx/>
              <a:buChar char="•"/>
              <a:defRPr/>
            </a:pPr>
            <a:r>
              <a:rPr lang="en-GB" sz="1600" b="1" i="0" dirty="0">
                <a:solidFill>
                  <a:schemeClr val="bg1"/>
                </a:solidFill>
                <a:latin typeface="Arial"/>
                <a:cs typeface="Arial"/>
              </a:rPr>
              <a:t> Sports and Team     </a:t>
            </a:r>
            <a:br>
              <a:rPr lang="en-GB" sz="1600" b="1" i="0" dirty="0">
                <a:solidFill>
                  <a:schemeClr val="bg1"/>
                </a:solidFill>
                <a:latin typeface="Arial"/>
                <a:cs typeface="Arial"/>
              </a:rPr>
            </a:br>
            <a:r>
              <a:rPr lang="en-GB" sz="1600" b="1" i="0" dirty="0">
                <a:solidFill>
                  <a:schemeClr val="bg1"/>
                </a:solidFill>
                <a:latin typeface="Arial"/>
                <a:cs typeface="Arial"/>
              </a:rPr>
              <a:t>  Games</a:t>
            </a:r>
          </a:p>
          <a:p>
            <a:pPr eaLnBrk="1" hangingPunct="1">
              <a:spcAft>
                <a:spcPts val="200"/>
              </a:spcAft>
              <a:buClr>
                <a:srgbClr val="E4A07C"/>
              </a:buClr>
              <a:buFontTx/>
              <a:buChar char="•"/>
              <a:defRPr/>
            </a:pPr>
            <a:r>
              <a:rPr lang="en-GB" sz="1600" b="1" i="0" dirty="0">
                <a:solidFill>
                  <a:schemeClr val="bg1"/>
                </a:solidFill>
                <a:latin typeface="Arial"/>
                <a:cs typeface="Arial"/>
              </a:rPr>
              <a:t> Street Surfing</a:t>
            </a:r>
          </a:p>
          <a:p>
            <a:pPr eaLnBrk="1" hangingPunct="1">
              <a:spcAft>
                <a:spcPts val="200"/>
              </a:spcAft>
              <a:buClr>
                <a:srgbClr val="E4A07C"/>
              </a:buCl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endParaRPr lang="en-GB" sz="1600" b="1" i="0" dirty="0">
              <a:solidFill>
                <a:schemeClr val="bg1"/>
              </a:solidFill>
              <a:latin typeface="Arial"/>
              <a:cs typeface="Arial"/>
            </a:endParaRPr>
          </a:p>
          <a:p>
            <a:pPr eaLnBrk="1" hangingPunct="1">
              <a:spcAft>
                <a:spcPts val="200"/>
              </a:spcAft>
              <a:buClr>
                <a:srgbClr val="E4A07C"/>
              </a:buClr>
              <a:defRPr/>
            </a:pPr>
            <a:endParaRPr lang="en-GB" sz="1600" b="1" i="0" dirty="0">
              <a:solidFill>
                <a:schemeClr val="bg1"/>
              </a:solidFill>
              <a:latin typeface="Arial"/>
              <a:cs typeface="Arial"/>
            </a:endParaRPr>
          </a:p>
          <a:p>
            <a:pPr eaLnBrk="1" hangingPunct="1">
              <a:spcAft>
                <a:spcPts val="200"/>
              </a:spcAft>
              <a:buClr>
                <a:srgbClr val="E4A07C"/>
              </a:buClr>
              <a:buFontTx/>
              <a:buChar char="•"/>
              <a:defRPr/>
            </a:pPr>
            <a:r>
              <a:rPr lang="en-GB" sz="1600" b="1" i="0" dirty="0">
                <a:solidFill>
                  <a:schemeClr val="bg1"/>
                </a:solidFill>
                <a:latin typeface="Arial"/>
                <a:cs typeface="Arial"/>
              </a:rPr>
              <a:t> Surfing</a:t>
            </a:r>
          </a:p>
          <a:p>
            <a:pPr eaLnBrk="1" hangingPunct="1">
              <a:spcAft>
                <a:spcPts val="200"/>
              </a:spcAft>
              <a:buClr>
                <a:srgbClr val="E4A07C"/>
              </a:buClr>
              <a:buFontTx/>
              <a:buChar char="•"/>
              <a:defRPr/>
            </a:pPr>
            <a:r>
              <a:rPr lang="en-GB" sz="1600" b="1" i="0" dirty="0">
                <a:solidFill>
                  <a:schemeClr val="bg1"/>
                </a:solidFill>
                <a:latin typeface="Arial"/>
                <a:cs typeface="Arial"/>
              </a:rPr>
              <a:t> Survivor</a:t>
            </a:r>
          </a:p>
          <a:p>
            <a:pPr eaLnBrk="1" hangingPunct="1">
              <a:spcAft>
                <a:spcPts val="200"/>
              </a:spcAft>
              <a:buClr>
                <a:srgbClr val="E4A07C"/>
              </a:buClr>
              <a:buFontTx/>
              <a:buChar char="•"/>
              <a:defRPr/>
            </a:pPr>
            <a:r>
              <a:rPr lang="en-GB" sz="1600" b="1" i="0" dirty="0">
                <a:solidFill>
                  <a:schemeClr val="bg1"/>
                </a:solidFill>
                <a:latin typeface="Arial"/>
                <a:cs typeface="Arial"/>
              </a:rPr>
              <a:t> Trapeze</a:t>
            </a:r>
          </a:p>
          <a:p>
            <a:pPr eaLnBrk="1" hangingPunct="1">
              <a:spcAft>
                <a:spcPts val="200"/>
              </a:spcAft>
              <a:buClr>
                <a:srgbClr val="E4A07C"/>
              </a:buClr>
              <a:buFontTx/>
              <a:buChar char="•"/>
              <a:defRPr/>
            </a:pPr>
            <a:r>
              <a:rPr lang="en-GB" sz="1600" b="1" i="0" dirty="0">
                <a:solidFill>
                  <a:schemeClr val="bg1"/>
                </a:solidFill>
                <a:latin typeface="Arial"/>
                <a:cs typeface="Arial"/>
              </a:rPr>
              <a:t> Zip Wire</a:t>
            </a:r>
          </a:p>
          <a:p>
            <a:pPr eaLnBrk="1" hangingPunct="1">
              <a:spcAft>
                <a:spcPts val="200"/>
              </a:spcAft>
              <a:buClr>
                <a:srgbClr val="99CCDF"/>
              </a:buClr>
              <a:defRPr/>
            </a:pPr>
            <a:endParaRPr lang="en-GB" sz="1600" b="1" i="0" dirty="0">
              <a:solidFill>
                <a:schemeClr val="bg1"/>
              </a:solidFill>
              <a:latin typeface="Arial"/>
              <a:cs typeface="Arial"/>
            </a:endParaRPr>
          </a:p>
          <a:p>
            <a:pPr eaLnBrk="1" hangingPunct="1">
              <a:spcAft>
                <a:spcPts val="200"/>
              </a:spcAft>
              <a:buClr>
                <a:srgbClr val="B8E5FA"/>
              </a:buClr>
              <a:defRPr/>
            </a:pPr>
            <a:endParaRPr lang="en-GB" sz="2000" b="1" i="0" dirty="0">
              <a:solidFill>
                <a:schemeClr val="bg1"/>
              </a:solidFill>
              <a:latin typeface="Arial"/>
              <a:cs typeface="Arial"/>
            </a:endParaRPr>
          </a:p>
          <a:p>
            <a:pPr eaLnBrk="1" hangingPunct="1">
              <a:spcAft>
                <a:spcPts val="200"/>
              </a:spcAft>
              <a:buClr>
                <a:srgbClr val="B8E5FA"/>
              </a:buClr>
              <a:buFontTx/>
              <a:buChar char="•"/>
              <a:defRPr/>
            </a:pPr>
            <a:endParaRPr lang="en-GB" sz="2000" b="1" i="0" dirty="0">
              <a:solidFill>
                <a:schemeClr val="bg1"/>
              </a:solidFill>
              <a:latin typeface="Arial"/>
              <a:cs typeface="Arial"/>
            </a:endParaRPr>
          </a:p>
          <a:p>
            <a:pPr eaLnBrk="1" hangingPunct="1">
              <a:defRPr/>
            </a:pPr>
            <a:endParaRPr lang="en-GB" dirty="0"/>
          </a:p>
        </p:txBody>
      </p:sp>
      <p:sp>
        <p:nvSpPr>
          <p:cNvPr id="55301" name="Title 2">
            <a:extLst>
              <a:ext uri="{FF2B5EF4-FFF2-40B4-BE49-F238E27FC236}">
                <a16:creationId xmlns:a16="http://schemas.microsoft.com/office/drawing/2014/main" id="{26D826AB-FB42-4596-93B4-88FA000750C2}"/>
              </a:ext>
            </a:extLst>
          </p:cNvPr>
          <p:cNvSpPr txBox="1">
            <a:spLocks/>
          </p:cNvSpPr>
          <p:nvPr/>
        </p:nvSpPr>
        <p:spPr bwMode="auto">
          <a:xfrm>
            <a:off x="611188" y="3213100"/>
            <a:ext cx="7772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i="0">
                <a:solidFill>
                  <a:srgbClr val="E4A07C"/>
                </a:solidFill>
              </a:rPr>
              <a:t>Adventure activities</a:t>
            </a:r>
          </a:p>
        </p:txBody>
      </p:sp>
      <p:pic>
        <p:nvPicPr>
          <p:cNvPr id="55302" name="Picture 6" descr="PGL LOGO OFFICIAL_with Drop Shadow.png">
            <a:extLst>
              <a:ext uri="{FF2B5EF4-FFF2-40B4-BE49-F238E27FC236}">
                <a16:creationId xmlns:a16="http://schemas.microsoft.com/office/drawing/2014/main" id="{3EFF3C84-DD9B-4F65-A95B-4FC335ADB0B5}"/>
              </a:ext>
            </a:extLst>
          </p:cNvPr>
          <p:cNvPicPr>
            <a:picLocks noChangeAspect="1"/>
          </p:cNvPicPr>
          <p:nvPr/>
        </p:nvPicPr>
        <p:blipFill>
          <a:blip r:embed="rId4">
            <a:extLst>
              <a:ext uri="{28A0092B-C50C-407E-A947-70E740481C1C}">
                <a14:useLocalDpi xmlns:a14="http://schemas.microsoft.com/office/drawing/2010/main" val="0"/>
              </a:ext>
            </a:extLst>
          </a:blip>
          <a:srcRect t="7407"/>
          <a:stretch>
            <a:fillRect/>
          </a:stretch>
        </p:blipFill>
        <p:spPr bwMode="auto">
          <a:xfrm>
            <a:off x="328613" y="0"/>
            <a:ext cx="13287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3">
            <a:extLst>
              <a:ext uri="{FF2B5EF4-FFF2-40B4-BE49-F238E27FC236}">
                <a16:creationId xmlns:a16="http://schemas.microsoft.com/office/drawing/2014/main" id="{3BBE7EA6-7168-482C-9874-6ACFAC64A200}"/>
              </a:ext>
            </a:extLst>
          </p:cNvPr>
          <p:cNvSpPr txBox="1">
            <a:spLocks noChangeArrowheads="1"/>
          </p:cNvSpPr>
          <p:nvPr/>
        </p:nvSpPr>
        <p:spPr bwMode="auto">
          <a:xfrm>
            <a:off x="539750" y="1557338"/>
            <a:ext cx="467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800" i="0"/>
          </a:p>
        </p:txBody>
      </p:sp>
      <p:sp>
        <p:nvSpPr>
          <p:cNvPr id="7" name="Rectangle 6">
            <a:extLst>
              <a:ext uri="{FF2B5EF4-FFF2-40B4-BE49-F238E27FC236}">
                <a16:creationId xmlns:a16="http://schemas.microsoft.com/office/drawing/2014/main" id="{88B46613-1315-4D1B-A16A-230EC6454C53}"/>
              </a:ext>
            </a:extLst>
          </p:cNvPr>
          <p:cNvSpPr>
            <a:spLocks noChangeArrowheads="1"/>
          </p:cNvSpPr>
          <p:nvPr/>
        </p:nvSpPr>
        <p:spPr bwMode="auto">
          <a:xfrm>
            <a:off x="0" y="0"/>
            <a:ext cx="9144000" cy="3429000"/>
          </a:xfrm>
          <a:prstGeom prst="rect">
            <a:avLst/>
          </a:prstGeom>
          <a:blipFill dpi="0" rotWithShape="1">
            <a:blip r:embed="rId3"/>
            <a:srcRect/>
            <a:stretch>
              <a:fillRect/>
            </a:stretch>
          </a:blip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9" name="Rectangle 8">
            <a:extLst>
              <a:ext uri="{FF2B5EF4-FFF2-40B4-BE49-F238E27FC236}">
                <a16:creationId xmlns:a16="http://schemas.microsoft.com/office/drawing/2014/main" id="{2810D5E5-99DD-4DA5-A076-786AD50E4AEE}"/>
              </a:ext>
            </a:extLst>
          </p:cNvPr>
          <p:cNvSpPr>
            <a:spLocks noChangeArrowheads="1"/>
          </p:cNvSpPr>
          <p:nvPr/>
        </p:nvSpPr>
        <p:spPr bwMode="auto">
          <a:xfrm>
            <a:off x="0" y="3429000"/>
            <a:ext cx="9144000" cy="3429000"/>
          </a:xfrm>
          <a:prstGeom prst="rect">
            <a:avLst/>
          </a:prstGeom>
          <a:solidFill>
            <a:srgbClr val="8C1A4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FFFFFF"/>
              </a:solidFill>
              <a:latin typeface="Calibri" panose="020F0502020204030204" pitchFamily="34" charset="0"/>
            </a:endParaRPr>
          </a:p>
        </p:txBody>
      </p:sp>
      <p:sp>
        <p:nvSpPr>
          <p:cNvPr id="10" name="TextBox 3">
            <a:extLst>
              <a:ext uri="{FF2B5EF4-FFF2-40B4-BE49-F238E27FC236}">
                <a16:creationId xmlns:a16="http://schemas.microsoft.com/office/drawing/2014/main" id="{E58DA2BE-1BEF-4616-B636-47E9B362599D}"/>
              </a:ext>
            </a:extLst>
          </p:cNvPr>
          <p:cNvSpPr txBox="1">
            <a:spLocks noChangeArrowheads="1"/>
          </p:cNvSpPr>
          <p:nvPr/>
        </p:nvSpPr>
        <p:spPr bwMode="auto">
          <a:xfrm>
            <a:off x="539552" y="4293096"/>
            <a:ext cx="8784976" cy="7371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numCol="3">
            <a:spAutoFit/>
          </a:bodyPr>
          <a:lstStyle>
            <a:lvl1pPr eaLnBrk="0" hangingPunct="0">
              <a:defRPr i="1">
                <a:solidFill>
                  <a:schemeClr val="tx1"/>
                </a:solidFill>
                <a:latin typeface="Arial" charset="0"/>
                <a:ea typeface="ＭＳ Ｐゴシック" charset="0"/>
                <a:cs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spcAft>
                <a:spcPts val="200"/>
              </a:spcAft>
              <a:buClr>
                <a:srgbClr val="E4A07C"/>
              </a:buClr>
              <a:buFontTx/>
              <a:buChar char="•"/>
              <a:defRPr/>
            </a:pPr>
            <a:r>
              <a:rPr lang="en-GB" sz="2000" b="1" i="0" dirty="0">
                <a:solidFill>
                  <a:schemeClr val="bg1"/>
                </a:solidFill>
                <a:latin typeface="Arial"/>
                <a:cs typeface="Arial"/>
              </a:rPr>
              <a:t> Ambush</a:t>
            </a:r>
          </a:p>
          <a:p>
            <a:pPr eaLnBrk="1" hangingPunct="1">
              <a:spcAft>
                <a:spcPts val="200"/>
              </a:spcAft>
              <a:buClr>
                <a:srgbClr val="E4A07C"/>
              </a:buClr>
              <a:buFontTx/>
              <a:buChar char="•"/>
              <a:defRPr/>
            </a:pPr>
            <a:r>
              <a:rPr lang="en-GB" sz="2000" b="1" i="0" dirty="0">
                <a:solidFill>
                  <a:schemeClr val="bg1"/>
                </a:solidFill>
                <a:latin typeface="Arial"/>
                <a:cs typeface="Arial"/>
              </a:rPr>
              <a:t> Campfire</a:t>
            </a:r>
          </a:p>
          <a:p>
            <a:pPr eaLnBrk="1" hangingPunct="1">
              <a:spcAft>
                <a:spcPts val="200"/>
              </a:spcAft>
              <a:buClr>
                <a:srgbClr val="E4A07C"/>
              </a:buClr>
              <a:buFontTx/>
              <a:buChar char="•"/>
              <a:defRPr/>
            </a:pPr>
            <a:r>
              <a:rPr lang="en-GB" sz="2000" b="1" i="0" dirty="0">
                <a:solidFill>
                  <a:schemeClr val="bg1"/>
                </a:solidFill>
                <a:latin typeface="Arial"/>
                <a:cs typeface="Arial"/>
              </a:rPr>
              <a:t> Capture the Flag</a:t>
            </a:r>
          </a:p>
          <a:p>
            <a:pPr eaLnBrk="1" hangingPunct="1">
              <a:spcAft>
                <a:spcPts val="200"/>
              </a:spcAft>
              <a:buClr>
                <a:srgbClr val="E4A07C"/>
              </a:buClr>
              <a:buFontTx/>
              <a:buChar char="•"/>
              <a:defRPr/>
            </a:pPr>
            <a:r>
              <a:rPr lang="en-GB" sz="2000" b="1" i="0" dirty="0">
                <a:solidFill>
                  <a:schemeClr val="bg1"/>
                </a:solidFill>
                <a:latin typeface="Arial"/>
                <a:cs typeface="Arial"/>
              </a:rPr>
              <a:t> </a:t>
            </a:r>
            <a:r>
              <a:rPr lang="en-GB" sz="2000" b="1" i="0" dirty="0" err="1">
                <a:solidFill>
                  <a:schemeClr val="bg1"/>
                </a:solidFill>
                <a:latin typeface="Arial"/>
                <a:cs typeface="Arial"/>
              </a:rPr>
              <a:t>Cluedo</a:t>
            </a: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r>
              <a:rPr lang="en-GB" sz="2000" b="1" i="0" dirty="0">
                <a:solidFill>
                  <a:schemeClr val="bg1"/>
                </a:solidFill>
                <a:latin typeface="Arial"/>
                <a:cs typeface="Arial"/>
              </a:rPr>
              <a:t> Disco</a:t>
            </a:r>
          </a:p>
          <a:p>
            <a:pPr eaLnBrk="1" hangingPunct="1">
              <a:spcAft>
                <a:spcPts val="200"/>
              </a:spcAft>
              <a:buClr>
                <a:srgbClr val="E4A07C"/>
              </a:buClr>
              <a:buFontTx/>
              <a:buChar char="•"/>
              <a:defRPr/>
            </a:pPr>
            <a:r>
              <a:rPr lang="en-GB" sz="2000" b="1" i="0" dirty="0">
                <a:solidFill>
                  <a:schemeClr val="bg1"/>
                </a:solidFill>
                <a:latin typeface="Arial"/>
                <a:cs typeface="Arial"/>
              </a:rPr>
              <a:t> Passport to the World</a:t>
            </a:r>
          </a:p>
          <a:p>
            <a:pPr eaLnBrk="1" hangingPunct="1">
              <a:spcAft>
                <a:spcPts val="200"/>
              </a:spcAft>
              <a:buClr>
                <a:srgbClr val="E4A07C"/>
              </a:buClr>
              <a:buFontTx/>
              <a:buChar char="•"/>
              <a:defRPr/>
            </a:pPr>
            <a:r>
              <a:rPr lang="en-GB" sz="2000" b="1" i="0" dirty="0">
                <a:solidFill>
                  <a:schemeClr val="bg1"/>
                </a:solidFill>
                <a:latin typeface="Arial"/>
                <a:cs typeface="Arial"/>
              </a:rPr>
              <a:t> Quiz</a:t>
            </a:r>
          </a:p>
          <a:p>
            <a:pPr eaLnBrk="1" hangingPunct="1">
              <a:spcAft>
                <a:spcPts val="200"/>
              </a:spcAft>
              <a:buClr>
                <a:srgbClr val="E4A07C"/>
              </a:buClr>
              <a:buFontTx/>
              <a:buChar char="•"/>
              <a:defRPr/>
            </a:pPr>
            <a:r>
              <a:rPr lang="en-GB" sz="2000" b="1" i="0" dirty="0">
                <a:solidFill>
                  <a:schemeClr val="bg1"/>
                </a:solidFill>
                <a:latin typeface="Arial"/>
                <a:cs typeface="Arial"/>
              </a:rPr>
              <a:t> Robot Wars</a:t>
            </a: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endParaRPr lang="en-GB" sz="2000" b="1" i="0" dirty="0">
              <a:solidFill>
                <a:schemeClr val="bg1"/>
              </a:solidFill>
              <a:latin typeface="Arial"/>
              <a:cs typeface="Arial"/>
            </a:endParaRPr>
          </a:p>
          <a:p>
            <a:pPr eaLnBrk="1" hangingPunct="1">
              <a:spcAft>
                <a:spcPts val="200"/>
              </a:spcAft>
              <a:buClr>
                <a:srgbClr val="E4A07C"/>
              </a:buClr>
              <a:defRPr/>
            </a:pPr>
            <a:endParaRPr lang="en-GB" sz="2000" b="1" i="0" dirty="0">
              <a:solidFill>
                <a:schemeClr val="bg1"/>
              </a:solidFill>
              <a:latin typeface="Arial"/>
              <a:cs typeface="Arial"/>
            </a:endParaRPr>
          </a:p>
          <a:p>
            <a:pPr eaLnBrk="1" hangingPunct="1">
              <a:spcAft>
                <a:spcPts val="200"/>
              </a:spcAft>
              <a:buClr>
                <a:srgbClr val="E4A07C"/>
              </a:buClr>
              <a:buFontTx/>
              <a:buChar char="•"/>
              <a:defRPr/>
            </a:pPr>
            <a:r>
              <a:rPr lang="en-GB" sz="2000" b="1" i="0" dirty="0">
                <a:solidFill>
                  <a:schemeClr val="bg1"/>
                </a:solidFill>
                <a:latin typeface="Arial"/>
                <a:cs typeface="Arial"/>
              </a:rPr>
              <a:t> Splash</a:t>
            </a:r>
          </a:p>
          <a:p>
            <a:pPr eaLnBrk="1" hangingPunct="1">
              <a:spcAft>
                <a:spcPts val="200"/>
              </a:spcAft>
              <a:buClr>
                <a:srgbClr val="E4A07C"/>
              </a:buClr>
              <a:buFontTx/>
              <a:buChar char="•"/>
              <a:defRPr/>
            </a:pPr>
            <a:r>
              <a:rPr lang="en-GB" sz="2000" b="1" i="0" dirty="0">
                <a:solidFill>
                  <a:schemeClr val="bg1"/>
                </a:solidFill>
                <a:latin typeface="Arial"/>
                <a:cs typeface="Arial"/>
              </a:rPr>
              <a:t> Wacky Races</a:t>
            </a:r>
          </a:p>
          <a:p>
            <a:pPr eaLnBrk="1" hangingPunct="1">
              <a:spcAft>
                <a:spcPts val="200"/>
              </a:spcAft>
              <a:buClr>
                <a:srgbClr val="99CCDF"/>
              </a:buClr>
              <a:defRPr/>
            </a:pPr>
            <a:endParaRPr lang="en-GB" sz="2000" b="1" i="0" dirty="0">
              <a:solidFill>
                <a:schemeClr val="bg1"/>
              </a:solidFill>
              <a:latin typeface="Arial"/>
              <a:cs typeface="Arial"/>
            </a:endParaRPr>
          </a:p>
          <a:p>
            <a:pPr eaLnBrk="1" hangingPunct="1">
              <a:spcAft>
                <a:spcPts val="200"/>
              </a:spcAft>
              <a:buClr>
                <a:srgbClr val="99CCDF"/>
              </a:buClr>
              <a:defRPr/>
            </a:pPr>
            <a:endParaRPr lang="en-GB" sz="2000" b="1" i="0" dirty="0">
              <a:solidFill>
                <a:schemeClr val="bg1"/>
              </a:solidFill>
              <a:latin typeface="Arial"/>
              <a:cs typeface="Arial"/>
            </a:endParaRPr>
          </a:p>
          <a:p>
            <a:pPr eaLnBrk="1" hangingPunct="1">
              <a:spcAft>
                <a:spcPts val="200"/>
              </a:spcAft>
              <a:buClr>
                <a:srgbClr val="B8E5FA"/>
              </a:buClr>
              <a:defRPr/>
            </a:pPr>
            <a:endParaRPr lang="en-GB" sz="2000" b="1" i="0" dirty="0">
              <a:solidFill>
                <a:schemeClr val="bg1"/>
              </a:solidFill>
              <a:latin typeface="Arial"/>
              <a:cs typeface="Arial"/>
            </a:endParaRPr>
          </a:p>
          <a:p>
            <a:pPr eaLnBrk="1" hangingPunct="1">
              <a:spcAft>
                <a:spcPts val="200"/>
              </a:spcAft>
              <a:buClr>
                <a:srgbClr val="B8E5FA"/>
              </a:buClr>
              <a:buFontTx/>
              <a:buChar char="•"/>
              <a:defRPr/>
            </a:pPr>
            <a:endParaRPr lang="en-GB" sz="2000" b="1" i="0" dirty="0">
              <a:solidFill>
                <a:schemeClr val="bg1"/>
              </a:solidFill>
              <a:latin typeface="Arial"/>
              <a:cs typeface="Arial"/>
            </a:endParaRPr>
          </a:p>
          <a:p>
            <a:pPr eaLnBrk="1" hangingPunct="1">
              <a:defRPr/>
            </a:pPr>
            <a:endParaRPr lang="en-GB" dirty="0"/>
          </a:p>
        </p:txBody>
      </p:sp>
      <p:sp>
        <p:nvSpPr>
          <p:cNvPr id="57349" name="Title 2">
            <a:extLst>
              <a:ext uri="{FF2B5EF4-FFF2-40B4-BE49-F238E27FC236}">
                <a16:creationId xmlns:a16="http://schemas.microsoft.com/office/drawing/2014/main" id="{ECFD4782-AB93-417E-9503-08A8AAD476EB}"/>
              </a:ext>
            </a:extLst>
          </p:cNvPr>
          <p:cNvSpPr txBox="1">
            <a:spLocks/>
          </p:cNvSpPr>
          <p:nvPr/>
        </p:nvSpPr>
        <p:spPr bwMode="auto">
          <a:xfrm>
            <a:off x="611188" y="3284538"/>
            <a:ext cx="7772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i="1">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i="1">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i="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i="0">
                <a:solidFill>
                  <a:srgbClr val="E4A07C"/>
                </a:solidFill>
              </a:rPr>
              <a:t>Evening entertainment</a:t>
            </a:r>
          </a:p>
        </p:txBody>
      </p:sp>
      <p:pic>
        <p:nvPicPr>
          <p:cNvPr id="57350" name="Picture 6" descr="PGL LOGO OFFICIAL_with Drop Shadow.png">
            <a:extLst>
              <a:ext uri="{FF2B5EF4-FFF2-40B4-BE49-F238E27FC236}">
                <a16:creationId xmlns:a16="http://schemas.microsoft.com/office/drawing/2014/main" id="{2776BD3B-4235-4267-9C4E-297E3DE8DE35}"/>
              </a:ext>
            </a:extLst>
          </p:cNvPr>
          <p:cNvPicPr>
            <a:picLocks noChangeAspect="1"/>
          </p:cNvPicPr>
          <p:nvPr/>
        </p:nvPicPr>
        <p:blipFill>
          <a:blip r:embed="rId4">
            <a:extLst>
              <a:ext uri="{28A0092B-C50C-407E-A947-70E740481C1C}">
                <a14:useLocalDpi xmlns:a14="http://schemas.microsoft.com/office/drawing/2010/main" val="0"/>
              </a:ext>
            </a:extLst>
          </a:blip>
          <a:srcRect t="7407"/>
          <a:stretch>
            <a:fillRect/>
          </a:stretch>
        </p:blipFill>
        <p:spPr bwMode="auto">
          <a:xfrm>
            <a:off x="328613" y="0"/>
            <a:ext cx="132873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GL PPT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1"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0672D1BC9DDF4F83877D8FC8D56570" ma:contentTypeVersion="18" ma:contentTypeDescription="Create a new document." ma:contentTypeScope="" ma:versionID="27dc4e1fd1fc1a1adcbb31682d458215">
  <xsd:schema xmlns:xsd="http://www.w3.org/2001/XMLSchema" xmlns:xs="http://www.w3.org/2001/XMLSchema" xmlns:p="http://schemas.microsoft.com/office/2006/metadata/properties" xmlns:ns2="a32f24cd-7e43-4917-8e38-39bf93dd220f" xmlns:ns3="e3320321-2d7a-452f-ba4b-d544d627e64c" targetNamespace="http://schemas.microsoft.com/office/2006/metadata/properties" ma:root="true" ma:fieldsID="f82459a572d9920e1b0c11e5fd88c794" ns2:_="" ns3:_="">
    <xsd:import namespace="a32f24cd-7e43-4917-8e38-39bf93dd220f"/>
    <xsd:import namespace="e3320321-2d7a-452f-ba4b-d544d627e6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2f24cd-7e43-4917-8e38-39bf93dd22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bf3bbd4-8de6-4391-90b1-c75e8046680d}" ma:internalName="TaxCatchAll" ma:showField="CatchAllData" ma:web="a32f24cd-7e43-4917-8e38-39bf93dd220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320321-2d7a-452f-ba4b-d544d627e6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7f86e0c-7bd8-4b7e-9d45-41a03f3881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3320321-2d7a-452f-ba4b-d544d627e64c">
      <Terms xmlns="http://schemas.microsoft.com/office/infopath/2007/PartnerControls"/>
    </lcf76f155ced4ddcb4097134ff3c332f>
    <TaxCatchAll xmlns="a32f24cd-7e43-4917-8e38-39bf93dd220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903E1B-8E9F-4B17-8A64-4C2DC8DBA8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2f24cd-7e43-4917-8e38-39bf93dd220f"/>
    <ds:schemaRef ds:uri="e3320321-2d7a-452f-ba4b-d544d627e6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07A5A8-721F-48FD-8137-1A226689CEB3}">
  <ds:schemaRefs>
    <ds:schemaRef ds:uri="http://schemas.microsoft.com/office/2006/metadata/properties"/>
    <ds:schemaRef ds:uri="http://schemas.microsoft.com/office/infopath/2007/PartnerControls"/>
    <ds:schemaRef ds:uri="e3320321-2d7a-452f-ba4b-d544d627e64c"/>
    <ds:schemaRef ds:uri="a32f24cd-7e43-4917-8e38-39bf93dd220f"/>
  </ds:schemaRefs>
</ds:datastoreItem>
</file>

<file path=customXml/itemProps3.xml><?xml version="1.0" encoding="utf-8"?>
<ds:datastoreItem xmlns:ds="http://schemas.openxmlformats.org/officeDocument/2006/customXml" ds:itemID="{5C39A646-C2A7-4B03-B287-79F26F3BAC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5758</TotalTime>
  <Words>1481</Words>
  <Application>Microsoft Office PowerPoint</Application>
  <PresentationFormat>On-screen Show (4:3)</PresentationFormat>
  <Paragraphs>321</Paragraphs>
  <Slides>13</Slides>
  <Notes>13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PGL PPT Template (1)</vt:lpstr>
      <vt:lpstr>1_Default Design</vt:lpstr>
      <vt:lpstr>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PGL Travel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LouiseC</dc:creator>
  <cp:lastModifiedBy>Guy Jones</cp:lastModifiedBy>
  <cp:revision>541</cp:revision>
  <dcterms:created xsi:type="dcterms:W3CDTF">2008-11-10T09:55:23Z</dcterms:created>
  <dcterms:modified xsi:type="dcterms:W3CDTF">2024-03-05T15:23:26Z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0x010100150672D1BC9DDF4F83877D8FC8D56570</vt:lpwstr>
  </property>
  <property fmtid="{D5CDD505-2E9C-101B-9397-08002B2CF9AE}" pid="3" name="MediaServiceImageTags">
    <vt:lpwstr/>
  </property>
</Properties>
</file>